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jpeg" ContentType="image/jpeg"/>
  <Override PartName="/ppt/media/image1.png" ContentType="image/png"/>
  <Override PartName="/ppt/media/image11.png" ContentType="image/png"/>
  <Override PartName="/ppt/media/image3.jpeg" ContentType="image/jpeg"/>
  <Override PartName="/ppt/media/image4.jpeg" ContentType="image/jpe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535A28E-30AE-4D6C-855D-62D7A9AFE591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1C5395F-AADD-4EB1-87D4-06CCD254CAB1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DE50DC4-B963-4ECC-870D-12E8CCEB78B5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C062069-EE1F-43F9-A27E-08928DE4F7CB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2188520" cy="564552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7664400" y="1374120"/>
            <a:ext cx="2558160" cy="2559600"/>
          </a:xfrm>
          <a:prstGeom prst="ellipse">
            <a:avLst/>
          </a:prstGeom>
          <a:gradFill rotWithShape="0">
            <a:gsLst>
              <a:gs pos="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3"/>
          <p:cNvSpPr/>
          <p:nvPr/>
        </p:nvSpPr>
        <p:spPr>
          <a:xfrm>
            <a:off x="-200160" y="4682880"/>
            <a:ext cx="1939680" cy="963000"/>
          </a:xfrm>
          <a:custGeom>
            <a:avLst/>
            <a:gdLst/>
            <a:ahLst/>
            <a:rect l="l" t="t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4"/>
          <p:cNvSpPr/>
          <p:nvPr/>
        </p:nvSpPr>
        <p:spPr>
          <a:xfrm>
            <a:off x="852120" y="415692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5"/>
          <p:cNvSpPr/>
          <p:nvPr/>
        </p:nvSpPr>
        <p:spPr>
          <a:xfrm>
            <a:off x="4277160" y="506340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6"/>
          <p:cNvSpPr/>
          <p:nvPr/>
        </p:nvSpPr>
        <p:spPr>
          <a:xfrm>
            <a:off x="10226880" y="4513320"/>
            <a:ext cx="2279880" cy="1132200"/>
          </a:xfrm>
          <a:custGeom>
            <a:avLst/>
            <a:gdLst/>
            <a:ahLst/>
            <a:rect l="l" t="t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7"/>
          <p:cNvSpPr/>
          <p:nvPr/>
        </p:nvSpPr>
        <p:spPr>
          <a:xfrm>
            <a:off x="8928720" y="1643760"/>
            <a:ext cx="4818240" cy="1997280"/>
          </a:xfrm>
          <a:custGeom>
            <a:avLst/>
            <a:gdLst/>
            <a:ahLst/>
            <a:rect l="l" t="t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rotWithShape="0">
            <a:gsLst>
              <a:gs pos="8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8"/>
          <p:cNvSpPr/>
          <p:nvPr/>
        </p:nvSpPr>
        <p:spPr>
          <a:xfrm>
            <a:off x="4111560" y="1643760"/>
            <a:ext cx="4817160" cy="1997280"/>
          </a:xfrm>
          <a:custGeom>
            <a:avLst/>
            <a:gdLst/>
            <a:ahLst/>
            <a:rect l="l" t="t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rotWithShape="0">
            <a:gsLst>
              <a:gs pos="8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9"/>
          <p:cNvSpPr/>
          <p:nvPr/>
        </p:nvSpPr>
        <p:spPr>
          <a:xfrm>
            <a:off x="8277840" y="3921480"/>
            <a:ext cx="3471840" cy="1724400"/>
          </a:xfrm>
          <a:custGeom>
            <a:avLst/>
            <a:gdLst/>
            <a:ahLst/>
            <a:rect l="l" t="t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0"/>
          <p:cNvSpPr/>
          <p:nvPr/>
        </p:nvSpPr>
        <p:spPr>
          <a:xfrm>
            <a:off x="3847680" y="531252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11"/>
          <p:cNvSpPr/>
          <p:nvPr/>
        </p:nvSpPr>
        <p:spPr>
          <a:xfrm>
            <a:off x="2194560" y="5391720"/>
            <a:ext cx="510840" cy="25380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12"/>
          <p:cNvSpPr/>
          <p:nvPr/>
        </p:nvSpPr>
        <p:spPr>
          <a:xfrm>
            <a:off x="2006280" y="5480640"/>
            <a:ext cx="333360" cy="16524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13"/>
          <p:cNvSpPr/>
          <p:nvPr/>
        </p:nvSpPr>
        <p:spPr>
          <a:xfrm>
            <a:off x="225000" y="5442840"/>
            <a:ext cx="414000" cy="202680"/>
          </a:xfrm>
          <a:custGeom>
            <a:avLst/>
            <a:gdLst/>
            <a:ahLst/>
            <a:rect l="l" t="t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14"/>
          <p:cNvSpPr/>
          <p:nvPr/>
        </p:nvSpPr>
        <p:spPr>
          <a:xfrm>
            <a:off x="3176640" y="5140080"/>
            <a:ext cx="1020600" cy="505440"/>
          </a:xfrm>
          <a:custGeom>
            <a:avLst/>
            <a:gdLst/>
            <a:ahLst/>
            <a:rect l="l" t="t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15"/>
          <p:cNvSpPr/>
          <p:nvPr/>
        </p:nvSpPr>
        <p:spPr>
          <a:xfrm>
            <a:off x="11113560" y="479304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16"/>
          <p:cNvSpPr/>
          <p:nvPr/>
        </p:nvSpPr>
        <p:spPr>
          <a:xfrm>
            <a:off x="8525160" y="2818440"/>
            <a:ext cx="235080" cy="206640"/>
          </a:xfrm>
          <a:custGeom>
            <a:avLst/>
            <a:gdLst/>
            <a:ahLst/>
            <a:rect l="l" t="t" r="r" b="b"/>
            <a:pathLst>
              <a:path w="175" h="154">
                <a:moveTo>
                  <a:pt x="175" y="154"/>
                </a:moveTo>
                <a:lnTo>
                  <a:pt x="36" y="154"/>
                </a:lnTo>
                <a:lnTo>
                  <a:pt x="0" y="0"/>
                </a:lnTo>
                <a:lnTo>
                  <a:pt x="142" y="0"/>
                </a:lnTo>
                <a:lnTo>
                  <a:pt x="175" y="154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17"/>
          <p:cNvSpPr/>
          <p:nvPr/>
        </p:nvSpPr>
        <p:spPr>
          <a:xfrm>
            <a:off x="8413560" y="4827960"/>
            <a:ext cx="248400" cy="390960"/>
          </a:xfrm>
          <a:custGeom>
            <a:avLst/>
            <a:gdLst/>
            <a:ahLst/>
            <a:rect l="l" t="t" r="r" b="b"/>
            <a:pathLst>
              <a:path w="185" h="291">
                <a:moveTo>
                  <a:pt x="22" y="0"/>
                </a:moveTo>
                <a:lnTo>
                  <a:pt x="185" y="0"/>
                </a:lnTo>
                <a:lnTo>
                  <a:pt x="171" y="291"/>
                </a:lnTo>
                <a:lnTo>
                  <a:pt x="0" y="291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8"/>
          <p:cNvSpPr/>
          <p:nvPr/>
        </p:nvSpPr>
        <p:spPr>
          <a:xfrm>
            <a:off x="8483760" y="3855600"/>
            <a:ext cx="232200" cy="416520"/>
          </a:xfrm>
          <a:custGeom>
            <a:avLst/>
            <a:gdLst/>
            <a:ahLst/>
            <a:rect l="l" t="t" r="r" b="b"/>
            <a:pathLst>
              <a:path w="173" h="310">
                <a:moveTo>
                  <a:pt x="22" y="0"/>
                </a:moveTo>
                <a:lnTo>
                  <a:pt x="173" y="0"/>
                </a:lnTo>
                <a:lnTo>
                  <a:pt x="156" y="310"/>
                </a:lnTo>
                <a:lnTo>
                  <a:pt x="0" y="310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9"/>
          <p:cNvSpPr/>
          <p:nvPr/>
        </p:nvSpPr>
        <p:spPr>
          <a:xfrm>
            <a:off x="8553600" y="3025440"/>
            <a:ext cx="206640" cy="272880"/>
          </a:xfrm>
          <a:custGeom>
            <a:avLst/>
            <a:gdLst/>
            <a:ahLst/>
            <a:rect l="l" t="t" r="r" b="b"/>
            <a:pathLst>
              <a:path w="154" h="203">
                <a:moveTo>
                  <a:pt x="154" y="0"/>
                </a:moveTo>
                <a:lnTo>
                  <a:pt x="142" y="203"/>
                </a:lnTo>
                <a:lnTo>
                  <a:pt x="0" y="203"/>
                </a:lnTo>
                <a:lnTo>
                  <a:pt x="15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0"/>
          <p:cNvSpPr/>
          <p:nvPr/>
        </p:nvSpPr>
        <p:spPr>
          <a:xfrm>
            <a:off x="8693640" y="3855600"/>
            <a:ext cx="474480" cy="416520"/>
          </a:xfrm>
          <a:custGeom>
            <a:avLst/>
            <a:gdLst/>
            <a:ahLst/>
            <a:rect l="l" t="t" r="r" b="b"/>
            <a:pathLst>
              <a:path w="353" h="310">
                <a:moveTo>
                  <a:pt x="353" y="310"/>
                </a:moveTo>
                <a:lnTo>
                  <a:pt x="0" y="310"/>
                </a:lnTo>
                <a:lnTo>
                  <a:pt x="17" y="0"/>
                </a:lnTo>
                <a:lnTo>
                  <a:pt x="336" y="0"/>
                </a:lnTo>
                <a:lnTo>
                  <a:pt x="353" y="31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1"/>
          <p:cNvSpPr/>
          <p:nvPr/>
        </p:nvSpPr>
        <p:spPr>
          <a:xfrm>
            <a:off x="8643600" y="4827960"/>
            <a:ext cx="574200" cy="390960"/>
          </a:xfrm>
          <a:custGeom>
            <a:avLst/>
            <a:gdLst/>
            <a:ahLst/>
            <a:rect l="l" t="t" r="r" b="b"/>
            <a:pathLst>
              <a:path w="427" h="291">
                <a:moveTo>
                  <a:pt x="427" y="291"/>
                </a:moveTo>
                <a:lnTo>
                  <a:pt x="0" y="291"/>
                </a:lnTo>
                <a:lnTo>
                  <a:pt x="14" y="0"/>
                </a:lnTo>
                <a:lnTo>
                  <a:pt x="411" y="0"/>
                </a:lnTo>
                <a:lnTo>
                  <a:pt x="427" y="291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2"/>
          <p:cNvSpPr/>
          <p:nvPr/>
        </p:nvSpPr>
        <p:spPr>
          <a:xfrm>
            <a:off x="8614080" y="2716200"/>
            <a:ext cx="629280" cy="414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3"/>
          <p:cNvSpPr/>
          <p:nvPr/>
        </p:nvSpPr>
        <p:spPr>
          <a:xfrm>
            <a:off x="8739360" y="2570760"/>
            <a:ext cx="380520" cy="145080"/>
          </a:xfrm>
          <a:prstGeom prst="rect">
            <a:avLst/>
          </a:prstGeom>
          <a:solidFill>
            <a:srgbClr val="12214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24"/>
          <p:cNvSpPr/>
          <p:nvPr/>
        </p:nvSpPr>
        <p:spPr>
          <a:xfrm>
            <a:off x="8513280" y="3298680"/>
            <a:ext cx="231120" cy="556560"/>
          </a:xfrm>
          <a:custGeom>
            <a:avLst/>
            <a:gdLst/>
            <a:ahLst/>
            <a:rect l="l" t="t" r="r" b="b"/>
            <a:pathLst>
              <a:path w="172" h="414">
                <a:moveTo>
                  <a:pt x="172" y="0"/>
                </a:moveTo>
                <a:lnTo>
                  <a:pt x="151" y="414"/>
                </a:lnTo>
                <a:lnTo>
                  <a:pt x="0" y="414"/>
                </a:lnTo>
                <a:lnTo>
                  <a:pt x="30" y="0"/>
                </a:lnTo>
                <a:lnTo>
                  <a:pt x="172" y="0"/>
                </a:lnTo>
                <a:close/>
              </a:path>
            </a:pathLst>
          </a:custGeom>
          <a:gradFill rotWithShape="0">
            <a:gsLst>
              <a:gs pos="40000">
                <a:srgbClr val="f6443b"/>
              </a:gs>
              <a:gs pos="100000">
                <a:srgbClr val="f8716a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5"/>
          <p:cNvSpPr/>
          <p:nvPr/>
        </p:nvSpPr>
        <p:spPr>
          <a:xfrm>
            <a:off x="8662680" y="4272480"/>
            <a:ext cx="533880" cy="555120"/>
          </a:xfrm>
          <a:custGeom>
            <a:avLst/>
            <a:gdLst/>
            <a:ahLst/>
            <a:rect l="l" t="t" r="r" b="b"/>
            <a:pathLst>
              <a:path w="397" h="413">
                <a:moveTo>
                  <a:pt x="397" y="413"/>
                </a:moveTo>
                <a:lnTo>
                  <a:pt x="0" y="413"/>
                </a:lnTo>
                <a:lnTo>
                  <a:pt x="23" y="0"/>
                </a:lnTo>
                <a:lnTo>
                  <a:pt x="376" y="0"/>
                </a:lnTo>
                <a:lnTo>
                  <a:pt x="397" y="413"/>
                </a:lnTo>
                <a:close/>
              </a:path>
            </a:pathLst>
          </a:custGeom>
          <a:gradFill rotWithShape="0">
            <a:gsLst>
              <a:gs pos="32000">
                <a:srgbClr val="f6443b"/>
              </a:gs>
              <a:gs pos="100000">
                <a:srgbClr val="f8716a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6"/>
          <p:cNvSpPr/>
          <p:nvPr/>
        </p:nvSpPr>
        <p:spPr>
          <a:xfrm>
            <a:off x="8443080" y="4272480"/>
            <a:ext cx="249840" cy="555120"/>
          </a:xfrm>
          <a:custGeom>
            <a:avLst/>
            <a:gdLst/>
            <a:ahLst/>
            <a:rect l="l" t="t" r="r" b="b"/>
            <a:pathLst>
              <a:path w="186" h="413">
                <a:moveTo>
                  <a:pt x="186" y="0"/>
                </a:moveTo>
                <a:lnTo>
                  <a:pt x="163" y="413"/>
                </a:lnTo>
                <a:lnTo>
                  <a:pt x="0" y="413"/>
                </a:lnTo>
                <a:lnTo>
                  <a:pt x="30" y="0"/>
                </a:lnTo>
                <a:lnTo>
                  <a:pt x="186" y="0"/>
                </a:lnTo>
                <a:close/>
              </a:path>
            </a:pathLst>
          </a:custGeom>
          <a:gradFill rotWithShape="0">
            <a:gsLst>
              <a:gs pos="13000">
                <a:srgbClr val="f6443b"/>
              </a:gs>
              <a:gs pos="83000">
                <a:srgbClr val="f8716a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7"/>
          <p:cNvSpPr/>
          <p:nvPr/>
        </p:nvSpPr>
        <p:spPr>
          <a:xfrm>
            <a:off x="9098280" y="2818440"/>
            <a:ext cx="235080" cy="206640"/>
          </a:xfrm>
          <a:custGeom>
            <a:avLst/>
            <a:gdLst/>
            <a:ahLst/>
            <a:rect l="l" t="t" r="r" b="b"/>
            <a:pathLst>
              <a:path w="175" h="154">
                <a:moveTo>
                  <a:pt x="0" y="154"/>
                </a:moveTo>
                <a:lnTo>
                  <a:pt x="141" y="154"/>
                </a:lnTo>
                <a:lnTo>
                  <a:pt x="175" y="0"/>
                </a:lnTo>
                <a:lnTo>
                  <a:pt x="35" y="0"/>
                </a:lnTo>
                <a:lnTo>
                  <a:pt x="0" y="154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8"/>
          <p:cNvSpPr/>
          <p:nvPr/>
        </p:nvSpPr>
        <p:spPr>
          <a:xfrm>
            <a:off x="9196560" y="4827960"/>
            <a:ext cx="247320" cy="390960"/>
          </a:xfrm>
          <a:custGeom>
            <a:avLst/>
            <a:gdLst/>
            <a:ahLst/>
            <a:rect l="l" t="t" r="r" b="b"/>
            <a:pathLst>
              <a:path w="184" h="291">
                <a:moveTo>
                  <a:pt x="163" y="0"/>
                </a:moveTo>
                <a:lnTo>
                  <a:pt x="0" y="0"/>
                </a:lnTo>
                <a:lnTo>
                  <a:pt x="16" y="291"/>
                </a:lnTo>
                <a:lnTo>
                  <a:pt x="184" y="291"/>
                </a:lnTo>
                <a:lnTo>
                  <a:pt x="16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9"/>
          <p:cNvSpPr/>
          <p:nvPr/>
        </p:nvSpPr>
        <p:spPr>
          <a:xfrm>
            <a:off x="9145440" y="3855600"/>
            <a:ext cx="232200" cy="416520"/>
          </a:xfrm>
          <a:custGeom>
            <a:avLst/>
            <a:gdLst/>
            <a:ahLst/>
            <a:rect l="l" t="t" r="r" b="b"/>
            <a:pathLst>
              <a:path w="173" h="310">
                <a:moveTo>
                  <a:pt x="149" y="0"/>
                </a:moveTo>
                <a:lnTo>
                  <a:pt x="0" y="0"/>
                </a:lnTo>
                <a:lnTo>
                  <a:pt x="17" y="310"/>
                </a:lnTo>
                <a:lnTo>
                  <a:pt x="173" y="310"/>
                </a:lnTo>
                <a:lnTo>
                  <a:pt x="149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30"/>
          <p:cNvSpPr/>
          <p:nvPr/>
        </p:nvSpPr>
        <p:spPr>
          <a:xfrm>
            <a:off x="9098280" y="3025440"/>
            <a:ext cx="209520" cy="272880"/>
          </a:xfrm>
          <a:custGeom>
            <a:avLst/>
            <a:gdLst/>
            <a:ahLst/>
            <a:rect l="l" t="t" r="r" b="b"/>
            <a:pathLst>
              <a:path w="156" h="203">
                <a:moveTo>
                  <a:pt x="0" y="0"/>
                </a:moveTo>
                <a:lnTo>
                  <a:pt x="11" y="203"/>
                </a:lnTo>
                <a:lnTo>
                  <a:pt x="156" y="203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31"/>
          <p:cNvSpPr/>
          <p:nvPr/>
        </p:nvSpPr>
        <p:spPr>
          <a:xfrm>
            <a:off x="8716320" y="2818440"/>
            <a:ext cx="428760" cy="206640"/>
          </a:xfrm>
          <a:custGeom>
            <a:avLst/>
            <a:gdLst/>
            <a:ahLst/>
            <a:rect l="l" t="t" r="r" b="b"/>
            <a:pathLst>
              <a:path w="319" h="154">
                <a:moveTo>
                  <a:pt x="158" y="0"/>
                </a:moveTo>
                <a:lnTo>
                  <a:pt x="0" y="0"/>
                </a:lnTo>
                <a:lnTo>
                  <a:pt x="33" y="154"/>
                </a:lnTo>
                <a:lnTo>
                  <a:pt x="158" y="154"/>
                </a:lnTo>
                <a:lnTo>
                  <a:pt x="284" y="154"/>
                </a:lnTo>
                <a:lnTo>
                  <a:pt x="319" y="0"/>
                </a:lnTo>
                <a:lnTo>
                  <a:pt x="158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32"/>
          <p:cNvSpPr/>
          <p:nvPr/>
        </p:nvSpPr>
        <p:spPr>
          <a:xfrm>
            <a:off x="8744760" y="3025440"/>
            <a:ext cx="368280" cy="272880"/>
          </a:xfrm>
          <a:custGeom>
            <a:avLst/>
            <a:gdLst/>
            <a:ahLst/>
            <a:rect l="l" t="t" r="r" b="b"/>
            <a:pathLst>
              <a:path w="274" h="203">
                <a:moveTo>
                  <a:pt x="263" y="0"/>
                </a:moveTo>
                <a:lnTo>
                  <a:pt x="137" y="0"/>
                </a:lnTo>
                <a:lnTo>
                  <a:pt x="12" y="0"/>
                </a:lnTo>
                <a:lnTo>
                  <a:pt x="0" y="203"/>
                </a:lnTo>
                <a:lnTo>
                  <a:pt x="137" y="203"/>
                </a:lnTo>
                <a:lnTo>
                  <a:pt x="274" y="203"/>
                </a:lnTo>
                <a:lnTo>
                  <a:pt x="263" y="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33"/>
          <p:cNvSpPr/>
          <p:nvPr/>
        </p:nvSpPr>
        <p:spPr>
          <a:xfrm>
            <a:off x="8525160" y="2757600"/>
            <a:ext cx="808200" cy="60120"/>
          </a:xfrm>
          <a:custGeom>
            <a:avLst/>
            <a:gdLst/>
            <a:ahLst/>
            <a:rect l="l" t="t" r="r" b="b"/>
            <a:pathLst>
              <a:path w="601" h="45">
                <a:moveTo>
                  <a:pt x="300" y="0"/>
                </a:moveTo>
                <a:lnTo>
                  <a:pt x="0" y="0"/>
                </a:lnTo>
                <a:lnTo>
                  <a:pt x="0" y="45"/>
                </a:lnTo>
                <a:lnTo>
                  <a:pt x="300" y="45"/>
                </a:lnTo>
                <a:lnTo>
                  <a:pt x="601" y="45"/>
                </a:lnTo>
                <a:lnTo>
                  <a:pt x="601" y="0"/>
                </a:lnTo>
                <a:lnTo>
                  <a:pt x="300" y="0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34"/>
          <p:cNvSpPr/>
          <p:nvPr/>
        </p:nvSpPr>
        <p:spPr>
          <a:xfrm>
            <a:off x="8658360" y="2449800"/>
            <a:ext cx="346680" cy="1206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35"/>
          <p:cNvSpPr/>
          <p:nvPr/>
        </p:nvSpPr>
        <p:spPr>
          <a:xfrm>
            <a:off x="8658360" y="2179440"/>
            <a:ext cx="346680" cy="270000"/>
          </a:xfrm>
          <a:custGeom>
            <a:avLst/>
            <a:gdLst/>
            <a:ahLst/>
            <a:rect l="l" t="t" r="r" b="b"/>
            <a:pathLst>
              <a:path w="109" h="85">
                <a:moveTo>
                  <a:pt x="109" y="85"/>
                </a:moveTo>
                <a:cubicBezTo>
                  <a:pt x="0" y="85"/>
                  <a:pt x="0" y="85"/>
                  <a:pt x="0" y="85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19"/>
                  <a:pt x="69" y="11"/>
                </a:cubicBezTo>
                <a:cubicBezTo>
                  <a:pt x="69" y="3"/>
                  <a:pt x="72" y="0"/>
                  <a:pt x="76" y="0"/>
                </a:cubicBezTo>
                <a:cubicBezTo>
                  <a:pt x="80" y="0"/>
                  <a:pt x="85" y="0"/>
                  <a:pt x="85" y="0"/>
                </a:cubicBezTo>
                <a:cubicBezTo>
                  <a:pt x="85" y="52"/>
                  <a:pt x="85" y="52"/>
                  <a:pt x="85" y="52"/>
                </a:cubicBezTo>
                <a:lnTo>
                  <a:pt x="109" y="85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6"/>
          <p:cNvSpPr/>
          <p:nvPr/>
        </p:nvSpPr>
        <p:spPr>
          <a:xfrm>
            <a:off x="9113040" y="3298680"/>
            <a:ext cx="232200" cy="556560"/>
          </a:xfrm>
          <a:custGeom>
            <a:avLst/>
            <a:gdLst/>
            <a:ahLst/>
            <a:rect l="l" t="t" r="r" b="b"/>
            <a:pathLst>
              <a:path w="173" h="414">
                <a:moveTo>
                  <a:pt x="0" y="0"/>
                </a:moveTo>
                <a:lnTo>
                  <a:pt x="24" y="414"/>
                </a:lnTo>
                <a:lnTo>
                  <a:pt x="173" y="414"/>
                </a:lnTo>
                <a:lnTo>
                  <a:pt x="145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37"/>
          <p:cNvSpPr/>
          <p:nvPr/>
        </p:nvSpPr>
        <p:spPr>
          <a:xfrm>
            <a:off x="8716320" y="3298680"/>
            <a:ext cx="428760" cy="556560"/>
          </a:xfrm>
          <a:custGeom>
            <a:avLst/>
            <a:gdLst/>
            <a:ahLst/>
            <a:rect l="l" t="t" r="r" b="b"/>
            <a:pathLst>
              <a:path w="319" h="414">
                <a:moveTo>
                  <a:pt x="295" y="0"/>
                </a:moveTo>
                <a:lnTo>
                  <a:pt x="158" y="0"/>
                </a:lnTo>
                <a:lnTo>
                  <a:pt x="21" y="0"/>
                </a:lnTo>
                <a:lnTo>
                  <a:pt x="0" y="414"/>
                </a:lnTo>
                <a:lnTo>
                  <a:pt x="158" y="414"/>
                </a:lnTo>
                <a:lnTo>
                  <a:pt x="319" y="414"/>
                </a:lnTo>
                <a:lnTo>
                  <a:pt x="295" y="0"/>
                </a:lnTo>
                <a:close/>
              </a:path>
            </a:pathLst>
          </a:custGeom>
          <a:gradFill rotWithShape="0">
            <a:gsLst>
              <a:gs pos="38000">
                <a:srgbClr val="f6443b"/>
              </a:gs>
              <a:gs pos="100000">
                <a:srgbClr val="f8716a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8"/>
          <p:cNvSpPr/>
          <p:nvPr/>
        </p:nvSpPr>
        <p:spPr>
          <a:xfrm>
            <a:off x="9168480" y="4272480"/>
            <a:ext cx="247320" cy="555120"/>
          </a:xfrm>
          <a:custGeom>
            <a:avLst/>
            <a:gdLst/>
            <a:ahLst/>
            <a:rect l="l" t="t" r="r" b="b"/>
            <a:pathLst>
              <a:path w="184" h="413">
                <a:moveTo>
                  <a:pt x="0" y="0"/>
                </a:moveTo>
                <a:lnTo>
                  <a:pt x="21" y="413"/>
                </a:lnTo>
                <a:lnTo>
                  <a:pt x="184" y="413"/>
                </a:lnTo>
                <a:lnTo>
                  <a:pt x="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39"/>
          <p:cNvSpPr/>
          <p:nvPr/>
        </p:nvSpPr>
        <p:spPr>
          <a:xfrm>
            <a:off x="8798400" y="2570760"/>
            <a:ext cx="260640" cy="145080"/>
          </a:xfrm>
          <a:prstGeom prst="rect">
            <a:avLst/>
          </a:prstGeom>
          <a:solidFill>
            <a:srgbClr val="1256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40"/>
          <p:cNvSpPr/>
          <p:nvPr/>
        </p:nvSpPr>
        <p:spPr>
          <a:xfrm>
            <a:off x="9005400" y="2449800"/>
            <a:ext cx="197280" cy="120600"/>
          </a:xfrm>
          <a:prstGeom prst="rect">
            <a:avLst/>
          </a:prstGeom>
          <a:solidFill>
            <a:srgbClr val="91919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41"/>
          <p:cNvSpPr/>
          <p:nvPr/>
        </p:nvSpPr>
        <p:spPr>
          <a:xfrm>
            <a:off x="8928720" y="2179440"/>
            <a:ext cx="273960" cy="270000"/>
          </a:xfrm>
          <a:custGeom>
            <a:avLst/>
            <a:gdLst/>
            <a:ahLst/>
            <a:rect l="l" t="t" r="r" b="b"/>
            <a:pathLst>
              <a:path w="86" h="85">
                <a:moveTo>
                  <a:pt x="86" y="85"/>
                </a:moveTo>
                <a:cubicBezTo>
                  <a:pt x="24" y="85"/>
                  <a:pt x="24" y="85"/>
                  <a:pt x="24" y="8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5" y="0"/>
                  <a:pt x="9" y="0"/>
                </a:cubicBezTo>
                <a:cubicBezTo>
                  <a:pt x="13" y="0"/>
                  <a:pt x="17" y="3"/>
                  <a:pt x="17" y="11"/>
                </a:cubicBezTo>
                <a:cubicBezTo>
                  <a:pt x="17" y="19"/>
                  <a:pt x="17" y="44"/>
                  <a:pt x="17" y="44"/>
                </a:cubicBezTo>
                <a:lnTo>
                  <a:pt x="86" y="85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42"/>
          <p:cNvSpPr/>
          <p:nvPr/>
        </p:nvSpPr>
        <p:spPr>
          <a:xfrm>
            <a:off x="5990760" y="3718440"/>
            <a:ext cx="3879360" cy="1927440"/>
          </a:xfrm>
          <a:custGeom>
            <a:avLst/>
            <a:gdLst/>
            <a:ahLst/>
            <a:rect l="l" t="t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43"/>
          <p:cNvSpPr/>
          <p:nvPr/>
        </p:nvSpPr>
        <p:spPr>
          <a:xfrm>
            <a:off x="8942400" y="4717800"/>
            <a:ext cx="1869480" cy="927720"/>
          </a:xfrm>
          <a:custGeom>
            <a:avLst/>
            <a:gdLst/>
            <a:ahLst/>
            <a:rect l="l" t="t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44"/>
          <p:cNvSpPr/>
          <p:nvPr/>
        </p:nvSpPr>
        <p:spPr>
          <a:xfrm>
            <a:off x="3240" y="5647680"/>
            <a:ext cx="12188520" cy="120996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45"/>
          <p:cNvSpPr/>
          <p:nvPr/>
        </p:nvSpPr>
        <p:spPr>
          <a:xfrm>
            <a:off x="324720" y="5645880"/>
            <a:ext cx="1662480" cy="826920"/>
          </a:xfrm>
          <a:custGeom>
            <a:avLst/>
            <a:gdLst/>
            <a:ahLst/>
            <a:rect l="l" t="t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1000">
                <a:srgbClr val="b0f7f4">
                  <a:alpha val="0"/>
                </a:srgbClr>
              </a:gs>
              <a:gs pos="100000">
                <a:srgbClr val="b0f7f4">
                  <a:alpha val="1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6"/>
          <p:cNvSpPr/>
          <p:nvPr/>
        </p:nvSpPr>
        <p:spPr>
          <a:xfrm>
            <a:off x="1224720" y="5645880"/>
            <a:ext cx="2565000" cy="1275120"/>
          </a:xfrm>
          <a:custGeom>
            <a:avLst/>
            <a:gdLst/>
            <a:ahLst/>
            <a:rect l="l" t="t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47"/>
          <p:cNvSpPr/>
          <p:nvPr/>
        </p:nvSpPr>
        <p:spPr>
          <a:xfrm>
            <a:off x="4162680" y="5645880"/>
            <a:ext cx="1004400" cy="49860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48"/>
          <p:cNvSpPr/>
          <p:nvPr/>
        </p:nvSpPr>
        <p:spPr>
          <a:xfrm>
            <a:off x="10138320" y="5645880"/>
            <a:ext cx="1951560" cy="969480"/>
          </a:xfrm>
          <a:custGeom>
            <a:avLst/>
            <a:gdLst/>
            <a:ahLst/>
            <a:rect l="l" t="t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7000">
                <a:srgbClr val="b0f7f4">
                  <a:alpha val="0"/>
                </a:srgbClr>
              </a:gs>
              <a:gs pos="100000">
                <a:srgbClr val="b0f7f4">
                  <a:alpha val="24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9"/>
          <p:cNvSpPr/>
          <p:nvPr/>
        </p:nvSpPr>
        <p:spPr>
          <a:xfrm>
            <a:off x="8413560" y="5645880"/>
            <a:ext cx="1029960" cy="1478160"/>
          </a:xfrm>
          <a:custGeom>
            <a:avLst/>
            <a:gdLst/>
            <a:ahLst/>
            <a:rect l="l" t="t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rotWithShape="0">
            <a:gsLst>
              <a:gs pos="43000">
                <a:srgbClr val="b0f7f4">
                  <a:alpha val="0"/>
                </a:srgbClr>
              </a:gs>
              <a:gs pos="100000">
                <a:srgbClr val="b0f7f4">
                  <a:alpha val="1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0"/>
          <p:cNvSpPr/>
          <p:nvPr/>
        </p:nvSpPr>
        <p:spPr>
          <a:xfrm>
            <a:off x="5450040" y="5645880"/>
            <a:ext cx="5177520" cy="1778040"/>
          </a:xfrm>
          <a:custGeom>
            <a:avLst/>
            <a:gdLst/>
            <a:ahLst/>
            <a:rect l="l" t="t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rotWithShape="0">
            <a:gsLst>
              <a:gs pos="50000">
                <a:srgbClr val="b0f7f4">
                  <a:alpha val="0"/>
                </a:srgbClr>
              </a:gs>
              <a:gs pos="100000">
                <a:srgbClr val="b0f7f4">
                  <a:alpha val="24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51"/>
          <p:cNvSpPr/>
          <p:nvPr/>
        </p:nvSpPr>
        <p:spPr>
          <a:xfrm>
            <a:off x="11295360" y="5645880"/>
            <a:ext cx="1535760" cy="763920"/>
          </a:xfrm>
          <a:custGeom>
            <a:avLst/>
            <a:gdLst/>
            <a:ahLst/>
            <a:rect l="l" t="t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8000">
                <a:srgbClr val="b0f7f4">
                  <a:alpha val="0"/>
                </a:srgbClr>
              </a:gs>
              <a:gs pos="100000">
                <a:srgbClr val="b0f7f4">
                  <a:alpha val="24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52"/>
          <p:cNvSpPr/>
          <p:nvPr/>
        </p:nvSpPr>
        <p:spPr>
          <a:xfrm>
            <a:off x="3265200" y="5645880"/>
            <a:ext cx="839160" cy="416520"/>
          </a:xfrm>
          <a:custGeom>
            <a:avLst/>
            <a:gdLst/>
            <a:ahLst/>
            <a:rect l="l" t="t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4" name="Group 53"/>
          <p:cNvGrpSpPr/>
          <p:nvPr/>
        </p:nvGrpSpPr>
        <p:grpSpPr>
          <a:xfrm>
            <a:off x="814320" y="3025440"/>
            <a:ext cx="11103480" cy="1914120"/>
            <a:chOff x="814320" y="3025440"/>
            <a:chExt cx="11103480" cy="1914120"/>
          </a:xfrm>
        </p:grpSpPr>
        <p:sp>
          <p:nvSpPr>
            <p:cNvPr id="135" name="CustomShape 54"/>
            <p:cNvSpPr/>
            <p:nvPr/>
          </p:nvSpPr>
          <p:spPr>
            <a:xfrm>
              <a:off x="3386520" y="4608720"/>
              <a:ext cx="7236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55"/>
            <p:cNvSpPr/>
            <p:nvPr/>
          </p:nvSpPr>
          <p:spPr>
            <a:xfrm>
              <a:off x="5030280" y="482796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56"/>
            <p:cNvSpPr/>
            <p:nvPr/>
          </p:nvSpPr>
          <p:spPr>
            <a:xfrm>
              <a:off x="5415120" y="392148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57"/>
            <p:cNvSpPr/>
            <p:nvPr/>
          </p:nvSpPr>
          <p:spPr>
            <a:xfrm>
              <a:off x="814320" y="4182840"/>
              <a:ext cx="7236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58"/>
            <p:cNvSpPr/>
            <p:nvPr/>
          </p:nvSpPr>
          <p:spPr>
            <a:xfrm>
              <a:off x="1949760" y="4214520"/>
              <a:ext cx="7488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59"/>
            <p:cNvSpPr/>
            <p:nvPr/>
          </p:nvSpPr>
          <p:spPr>
            <a:xfrm>
              <a:off x="3917880" y="4007520"/>
              <a:ext cx="76320" cy="7380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60"/>
            <p:cNvSpPr/>
            <p:nvPr/>
          </p:nvSpPr>
          <p:spPr>
            <a:xfrm>
              <a:off x="4544640" y="326088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61"/>
            <p:cNvSpPr/>
            <p:nvPr/>
          </p:nvSpPr>
          <p:spPr>
            <a:xfrm>
              <a:off x="6254640" y="339660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62"/>
            <p:cNvSpPr/>
            <p:nvPr/>
          </p:nvSpPr>
          <p:spPr>
            <a:xfrm>
              <a:off x="1739880" y="326088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63"/>
            <p:cNvSpPr/>
            <p:nvPr/>
          </p:nvSpPr>
          <p:spPr>
            <a:xfrm>
              <a:off x="1189800" y="427248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64"/>
            <p:cNvSpPr/>
            <p:nvPr/>
          </p:nvSpPr>
          <p:spPr>
            <a:xfrm>
              <a:off x="6664680" y="381636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65"/>
            <p:cNvSpPr/>
            <p:nvPr/>
          </p:nvSpPr>
          <p:spPr>
            <a:xfrm>
              <a:off x="11845440" y="421452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66"/>
            <p:cNvSpPr/>
            <p:nvPr/>
          </p:nvSpPr>
          <p:spPr>
            <a:xfrm>
              <a:off x="10593000" y="360396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67"/>
            <p:cNvSpPr/>
            <p:nvPr/>
          </p:nvSpPr>
          <p:spPr>
            <a:xfrm>
              <a:off x="4197600" y="48672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68"/>
            <p:cNvSpPr/>
            <p:nvPr/>
          </p:nvSpPr>
          <p:spPr>
            <a:xfrm>
              <a:off x="5596560" y="4644000"/>
              <a:ext cx="7632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69"/>
            <p:cNvSpPr/>
            <p:nvPr/>
          </p:nvSpPr>
          <p:spPr>
            <a:xfrm>
              <a:off x="2413800" y="3025440"/>
              <a:ext cx="7236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70"/>
            <p:cNvSpPr/>
            <p:nvPr/>
          </p:nvSpPr>
          <p:spPr>
            <a:xfrm>
              <a:off x="2887200" y="353124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71"/>
            <p:cNvSpPr/>
            <p:nvPr/>
          </p:nvSpPr>
          <p:spPr>
            <a:xfrm>
              <a:off x="4025520" y="421452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72"/>
            <p:cNvSpPr/>
            <p:nvPr/>
          </p:nvSpPr>
          <p:spPr>
            <a:xfrm>
              <a:off x="11549520" y="3846240"/>
              <a:ext cx="7380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73"/>
            <p:cNvSpPr/>
            <p:nvPr/>
          </p:nvSpPr>
          <p:spPr>
            <a:xfrm>
              <a:off x="6738840" y="4421880"/>
              <a:ext cx="7488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74"/>
            <p:cNvSpPr/>
            <p:nvPr/>
          </p:nvSpPr>
          <p:spPr>
            <a:xfrm>
              <a:off x="10812240" y="4119120"/>
              <a:ext cx="7632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75"/>
            <p:cNvSpPr/>
            <p:nvPr/>
          </p:nvSpPr>
          <p:spPr>
            <a:xfrm>
              <a:off x="6970320" y="388368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7" name="Group 76"/>
          <p:cNvGrpSpPr/>
          <p:nvPr/>
        </p:nvGrpSpPr>
        <p:grpSpPr>
          <a:xfrm>
            <a:off x="-586800" y="-37800"/>
            <a:ext cx="439200" cy="2871360"/>
            <a:chOff x="-586800" y="-37800"/>
            <a:chExt cx="439200" cy="2871360"/>
          </a:xfrm>
        </p:grpSpPr>
        <p:sp>
          <p:nvSpPr>
            <p:cNvPr id="158" name="CustomShape 77"/>
            <p:cNvSpPr/>
            <p:nvPr/>
          </p:nvSpPr>
          <p:spPr>
            <a:xfrm>
              <a:off x="-586800" y="-37800"/>
              <a:ext cx="439200" cy="425160"/>
            </a:xfrm>
            <a:prstGeom prst="ellipse">
              <a:avLst/>
            </a:prstGeom>
            <a:solidFill>
              <a:srgbClr val="070c1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78"/>
            <p:cNvSpPr/>
            <p:nvPr/>
          </p:nvSpPr>
          <p:spPr>
            <a:xfrm>
              <a:off x="-586800" y="451080"/>
              <a:ext cx="439200" cy="425160"/>
            </a:xfrm>
            <a:prstGeom prst="ellipse">
              <a:avLst/>
            </a:pr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79"/>
            <p:cNvSpPr/>
            <p:nvPr/>
          </p:nvSpPr>
          <p:spPr>
            <a:xfrm>
              <a:off x="-586800" y="939960"/>
              <a:ext cx="439200" cy="4251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80"/>
            <p:cNvSpPr/>
            <p:nvPr/>
          </p:nvSpPr>
          <p:spPr>
            <a:xfrm>
              <a:off x="-586800" y="1429200"/>
              <a:ext cx="439200" cy="4251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81"/>
            <p:cNvSpPr/>
            <p:nvPr/>
          </p:nvSpPr>
          <p:spPr>
            <a:xfrm>
              <a:off x="-586800" y="1919520"/>
              <a:ext cx="439200" cy="425160"/>
            </a:xfrm>
            <a:prstGeom prst="ellipse">
              <a:avLst/>
            </a:pr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82"/>
            <p:cNvSpPr/>
            <p:nvPr/>
          </p:nvSpPr>
          <p:spPr>
            <a:xfrm>
              <a:off x="-586800" y="2408400"/>
              <a:ext cx="439200" cy="425160"/>
            </a:xfrm>
            <a:prstGeom prst="ellipse">
              <a:avLst/>
            </a:prstGeom>
            <a:solidFill>
              <a:srgbClr val="19385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" name="CustomShape 83"/>
          <p:cNvSpPr/>
          <p:nvPr/>
        </p:nvSpPr>
        <p:spPr>
          <a:xfrm>
            <a:off x="5193000" y="4793040"/>
            <a:ext cx="1716120" cy="852480"/>
          </a:xfrm>
          <a:custGeom>
            <a:avLst/>
            <a:gdLst/>
            <a:ahLst/>
            <a:rect l="l" t="t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84"/>
          <p:cNvSpPr/>
          <p:nvPr/>
        </p:nvSpPr>
        <p:spPr>
          <a:xfrm>
            <a:off x="442440" y="1161000"/>
            <a:ext cx="5586840" cy="11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GB" sz="72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SLIDE TITLE</a:t>
            </a:r>
            <a:endParaRPr b="0" lang="en-GB" sz="7200" spc="-1" strike="noStrike">
              <a:latin typeface="Arial"/>
            </a:endParaRPr>
          </a:p>
        </p:txBody>
      </p:sp>
      <p:sp>
        <p:nvSpPr>
          <p:cNvPr id="166" name="CustomShape 85"/>
          <p:cNvSpPr/>
          <p:nvPr/>
        </p:nvSpPr>
        <p:spPr>
          <a:xfrm>
            <a:off x="5083200" y="6306840"/>
            <a:ext cx="202536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b0f7f4"/>
                </a:solidFill>
                <a:latin typeface="Segoe UI"/>
                <a:ea typeface="Segoe UI Black"/>
              </a:rPr>
              <a:t>PowerPoint Presentation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167" name="Picture 94" descr=""/>
          <p:cNvPicPr/>
          <p:nvPr/>
        </p:nvPicPr>
        <p:blipFill>
          <a:blip r:embed="rId1"/>
          <a:srcRect l="35685" t="44945" r="29716" b="44299"/>
          <a:stretch/>
        </p:blipFill>
        <p:spPr>
          <a:xfrm>
            <a:off x="5458680" y="5948640"/>
            <a:ext cx="1274040" cy="403200"/>
          </a:xfrm>
          <a:prstGeom prst="rect">
            <a:avLst/>
          </a:prstGeom>
          <a:ln>
            <a:noFill/>
          </a:ln>
          <a:effectLst>
            <a:outerShdw algn="tl" blurRad="38100" dir="5400000" dist="25560" rotWithShape="0">
              <a:srgbClr val="000000">
                <a:alpha val="20000"/>
              </a:srgbClr>
            </a:outerShdw>
          </a:effectLst>
        </p:spPr>
      </p:pic>
      <p:sp>
        <p:nvSpPr>
          <p:cNvPr id="168" name="CustomShape 86"/>
          <p:cNvSpPr/>
          <p:nvPr/>
        </p:nvSpPr>
        <p:spPr>
          <a:xfrm flipV="1">
            <a:off x="2194560" y="5645160"/>
            <a:ext cx="451080" cy="22428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 rotWithShape="0">
            <a:gsLst>
              <a:gs pos="0">
                <a:srgbClr val="070c1e">
                  <a:alpha val="0"/>
                </a:srgbClr>
              </a:gs>
              <a:gs pos="100000">
                <a:srgbClr val="122141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7"/>
          <p:cNvSpPr/>
          <p:nvPr/>
        </p:nvSpPr>
        <p:spPr>
          <a:xfrm flipV="1">
            <a:off x="2057400" y="5645880"/>
            <a:ext cx="282240" cy="13968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 rotWithShape="0">
            <a:gsLst>
              <a:gs pos="0">
                <a:srgbClr val="070c1e">
                  <a:alpha val="0"/>
                </a:srgbClr>
              </a:gs>
              <a:gs pos="100000">
                <a:srgbClr val="122141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88"/>
          <p:cNvSpPr/>
          <p:nvPr/>
        </p:nvSpPr>
        <p:spPr>
          <a:xfrm flipV="1">
            <a:off x="282960" y="5645160"/>
            <a:ext cx="345240" cy="17100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 rotWithShape="0">
            <a:gsLst>
              <a:gs pos="0">
                <a:srgbClr val="070c1e">
                  <a:alpha val="0"/>
                </a:srgbClr>
              </a:gs>
              <a:gs pos="100000">
                <a:srgbClr val="122141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89"/>
          <p:cNvSpPr/>
          <p:nvPr/>
        </p:nvSpPr>
        <p:spPr>
          <a:xfrm>
            <a:off x="581760" y="2246040"/>
            <a:ext cx="3049200" cy="51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SUBTITILE HERE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2" name="Line 90"/>
          <p:cNvSpPr/>
          <p:nvPr/>
        </p:nvSpPr>
        <p:spPr>
          <a:xfrm>
            <a:off x="837720" y="2897280"/>
            <a:ext cx="305280" cy="360"/>
          </a:xfrm>
          <a:prstGeom prst="line">
            <a:avLst/>
          </a:prstGeom>
          <a:ln w="1908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CustomShape 1"/>
          <p:cNvSpPr/>
          <p:nvPr/>
        </p:nvSpPr>
        <p:spPr>
          <a:xfrm>
            <a:off x="0" y="0"/>
            <a:ext cx="12188520" cy="329256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2"/>
          <p:cNvSpPr/>
          <p:nvPr/>
        </p:nvSpPr>
        <p:spPr>
          <a:xfrm>
            <a:off x="1625760" y="271044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3"/>
          <p:cNvSpPr/>
          <p:nvPr/>
        </p:nvSpPr>
        <p:spPr>
          <a:xfrm>
            <a:off x="-200160" y="2329560"/>
            <a:ext cx="1939680" cy="963000"/>
          </a:xfrm>
          <a:custGeom>
            <a:avLst/>
            <a:gdLst/>
            <a:ahLst/>
            <a:rect l="l" t="t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4"/>
          <p:cNvSpPr/>
          <p:nvPr/>
        </p:nvSpPr>
        <p:spPr>
          <a:xfrm>
            <a:off x="10781640" y="180360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5"/>
          <p:cNvSpPr/>
          <p:nvPr/>
        </p:nvSpPr>
        <p:spPr>
          <a:xfrm>
            <a:off x="8213040" y="271044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6"/>
          <p:cNvSpPr/>
          <p:nvPr/>
        </p:nvSpPr>
        <p:spPr>
          <a:xfrm>
            <a:off x="0" y="3292920"/>
            <a:ext cx="12188520" cy="356472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7"/>
          <p:cNvSpPr/>
          <p:nvPr/>
        </p:nvSpPr>
        <p:spPr>
          <a:xfrm>
            <a:off x="808920" y="591840"/>
            <a:ext cx="238788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DIAGRAM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777" name="CustomShape 8"/>
          <p:cNvSpPr/>
          <p:nvPr/>
        </p:nvSpPr>
        <p:spPr>
          <a:xfrm flipH="1">
            <a:off x="3808440" y="1019520"/>
            <a:ext cx="4574880" cy="2273040"/>
          </a:xfrm>
          <a:custGeom>
            <a:avLst/>
            <a:gdLst/>
            <a:ahLst/>
            <a:rect l="l" t="t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9"/>
          <p:cNvSpPr/>
          <p:nvPr/>
        </p:nvSpPr>
        <p:spPr>
          <a:xfrm>
            <a:off x="3232440" y="329292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10"/>
          <p:cNvSpPr/>
          <p:nvPr/>
        </p:nvSpPr>
        <p:spPr>
          <a:xfrm>
            <a:off x="1186200" y="3292920"/>
            <a:ext cx="839160" cy="416520"/>
          </a:xfrm>
          <a:custGeom>
            <a:avLst/>
            <a:gdLst/>
            <a:ahLst/>
            <a:rect l="l" t="t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11"/>
          <p:cNvSpPr/>
          <p:nvPr/>
        </p:nvSpPr>
        <p:spPr>
          <a:xfrm>
            <a:off x="11273400" y="295920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12"/>
          <p:cNvSpPr/>
          <p:nvPr/>
        </p:nvSpPr>
        <p:spPr>
          <a:xfrm>
            <a:off x="9171720" y="3038760"/>
            <a:ext cx="510840" cy="25380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13"/>
          <p:cNvSpPr/>
          <p:nvPr/>
        </p:nvSpPr>
        <p:spPr>
          <a:xfrm>
            <a:off x="8983440" y="3127320"/>
            <a:ext cx="333360" cy="16524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14"/>
          <p:cNvSpPr/>
          <p:nvPr/>
        </p:nvSpPr>
        <p:spPr>
          <a:xfrm>
            <a:off x="423360" y="3089880"/>
            <a:ext cx="414000" cy="202680"/>
          </a:xfrm>
          <a:custGeom>
            <a:avLst/>
            <a:gdLst/>
            <a:ahLst/>
            <a:rect l="l" t="t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84" name="Group 15"/>
          <p:cNvGrpSpPr/>
          <p:nvPr/>
        </p:nvGrpSpPr>
        <p:grpSpPr>
          <a:xfrm>
            <a:off x="343080" y="1398240"/>
            <a:ext cx="11280240" cy="1199880"/>
            <a:chOff x="343080" y="1398240"/>
            <a:chExt cx="11280240" cy="1199880"/>
          </a:xfrm>
        </p:grpSpPr>
        <p:sp>
          <p:nvSpPr>
            <p:cNvPr id="785" name="CustomShape 16"/>
            <p:cNvSpPr/>
            <p:nvPr/>
          </p:nvSpPr>
          <p:spPr>
            <a:xfrm>
              <a:off x="2519640" y="2475720"/>
              <a:ext cx="7236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17"/>
            <p:cNvSpPr/>
            <p:nvPr/>
          </p:nvSpPr>
          <p:spPr>
            <a:xfrm>
              <a:off x="8670240" y="149400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18"/>
            <p:cNvSpPr/>
            <p:nvPr/>
          </p:nvSpPr>
          <p:spPr>
            <a:xfrm>
              <a:off x="3281040" y="242064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19"/>
            <p:cNvSpPr/>
            <p:nvPr/>
          </p:nvSpPr>
          <p:spPr>
            <a:xfrm>
              <a:off x="814320" y="2049480"/>
              <a:ext cx="7236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20"/>
            <p:cNvSpPr/>
            <p:nvPr/>
          </p:nvSpPr>
          <p:spPr>
            <a:xfrm>
              <a:off x="1949760" y="2081520"/>
              <a:ext cx="7488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21"/>
            <p:cNvSpPr/>
            <p:nvPr/>
          </p:nvSpPr>
          <p:spPr>
            <a:xfrm>
              <a:off x="3917880" y="1874520"/>
              <a:ext cx="76320" cy="7380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22"/>
            <p:cNvSpPr/>
            <p:nvPr/>
          </p:nvSpPr>
          <p:spPr>
            <a:xfrm>
              <a:off x="3346560" y="189000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23"/>
            <p:cNvSpPr/>
            <p:nvPr/>
          </p:nvSpPr>
          <p:spPr>
            <a:xfrm>
              <a:off x="8213040" y="238068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24"/>
            <p:cNvSpPr/>
            <p:nvPr/>
          </p:nvSpPr>
          <p:spPr>
            <a:xfrm>
              <a:off x="1739880" y="168084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25"/>
            <p:cNvSpPr/>
            <p:nvPr/>
          </p:nvSpPr>
          <p:spPr>
            <a:xfrm>
              <a:off x="1430640" y="241452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26"/>
            <p:cNvSpPr/>
            <p:nvPr/>
          </p:nvSpPr>
          <p:spPr>
            <a:xfrm>
              <a:off x="9253440" y="252180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27"/>
            <p:cNvSpPr/>
            <p:nvPr/>
          </p:nvSpPr>
          <p:spPr>
            <a:xfrm>
              <a:off x="11226960" y="214272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28"/>
            <p:cNvSpPr/>
            <p:nvPr/>
          </p:nvSpPr>
          <p:spPr>
            <a:xfrm>
              <a:off x="10593000" y="14706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29"/>
            <p:cNvSpPr/>
            <p:nvPr/>
          </p:nvSpPr>
          <p:spPr>
            <a:xfrm>
              <a:off x="4509720" y="22914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30"/>
            <p:cNvSpPr/>
            <p:nvPr/>
          </p:nvSpPr>
          <p:spPr>
            <a:xfrm>
              <a:off x="7267680" y="1900440"/>
              <a:ext cx="7632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CustomShape 31"/>
            <p:cNvSpPr/>
            <p:nvPr/>
          </p:nvSpPr>
          <p:spPr>
            <a:xfrm>
              <a:off x="343080" y="1679040"/>
              <a:ext cx="7236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32"/>
            <p:cNvSpPr/>
            <p:nvPr/>
          </p:nvSpPr>
          <p:spPr>
            <a:xfrm>
              <a:off x="2887200" y="139824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33"/>
            <p:cNvSpPr/>
            <p:nvPr/>
          </p:nvSpPr>
          <p:spPr>
            <a:xfrm>
              <a:off x="4025520" y="208152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34"/>
            <p:cNvSpPr/>
            <p:nvPr/>
          </p:nvSpPr>
          <p:spPr>
            <a:xfrm>
              <a:off x="11549520" y="1712880"/>
              <a:ext cx="7380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35"/>
            <p:cNvSpPr/>
            <p:nvPr/>
          </p:nvSpPr>
          <p:spPr>
            <a:xfrm>
              <a:off x="9732600" y="2100240"/>
              <a:ext cx="7488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36"/>
            <p:cNvSpPr/>
            <p:nvPr/>
          </p:nvSpPr>
          <p:spPr>
            <a:xfrm>
              <a:off x="10421640" y="2081520"/>
              <a:ext cx="7632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37"/>
            <p:cNvSpPr/>
            <p:nvPr/>
          </p:nvSpPr>
          <p:spPr>
            <a:xfrm>
              <a:off x="7895160" y="160632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7" name="CustomShape 38"/>
          <p:cNvSpPr/>
          <p:nvPr/>
        </p:nvSpPr>
        <p:spPr>
          <a:xfrm>
            <a:off x="9634320" y="329292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39"/>
          <p:cNvSpPr/>
          <p:nvPr/>
        </p:nvSpPr>
        <p:spPr>
          <a:xfrm>
            <a:off x="10955520" y="3292920"/>
            <a:ext cx="2742480" cy="13618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40"/>
          <p:cNvSpPr/>
          <p:nvPr/>
        </p:nvSpPr>
        <p:spPr>
          <a:xfrm>
            <a:off x="11342520" y="3292920"/>
            <a:ext cx="537480" cy="26676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41"/>
          <p:cNvSpPr/>
          <p:nvPr/>
        </p:nvSpPr>
        <p:spPr>
          <a:xfrm>
            <a:off x="8528040" y="3292920"/>
            <a:ext cx="643680" cy="31932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42"/>
          <p:cNvSpPr/>
          <p:nvPr/>
        </p:nvSpPr>
        <p:spPr>
          <a:xfrm>
            <a:off x="-689760" y="3292920"/>
            <a:ext cx="1786320" cy="887400"/>
          </a:xfrm>
          <a:custGeom>
            <a:avLst/>
            <a:gdLst/>
            <a:ahLst/>
            <a:rect l="l" t="t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43"/>
          <p:cNvSpPr/>
          <p:nvPr/>
        </p:nvSpPr>
        <p:spPr>
          <a:xfrm rot="2700000">
            <a:off x="1264320" y="3921120"/>
            <a:ext cx="1020960" cy="102096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44"/>
          <p:cNvSpPr/>
          <p:nvPr/>
        </p:nvSpPr>
        <p:spPr>
          <a:xfrm rot="2700000">
            <a:off x="2993040" y="3921120"/>
            <a:ext cx="1020960" cy="102096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45"/>
          <p:cNvSpPr/>
          <p:nvPr/>
        </p:nvSpPr>
        <p:spPr>
          <a:xfrm rot="2700000">
            <a:off x="4721400" y="3921120"/>
            <a:ext cx="1020960" cy="102096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46"/>
          <p:cNvSpPr/>
          <p:nvPr/>
        </p:nvSpPr>
        <p:spPr>
          <a:xfrm rot="2700000">
            <a:off x="6449760" y="3921120"/>
            <a:ext cx="1020960" cy="102096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47"/>
          <p:cNvSpPr/>
          <p:nvPr/>
        </p:nvSpPr>
        <p:spPr>
          <a:xfrm rot="2700000">
            <a:off x="8178120" y="3921120"/>
            <a:ext cx="1020960" cy="102096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48"/>
          <p:cNvSpPr/>
          <p:nvPr/>
        </p:nvSpPr>
        <p:spPr>
          <a:xfrm rot="2700000">
            <a:off x="9906480" y="3921120"/>
            <a:ext cx="1020960" cy="102096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18" name="Group 49"/>
          <p:cNvGrpSpPr/>
          <p:nvPr/>
        </p:nvGrpSpPr>
        <p:grpSpPr>
          <a:xfrm>
            <a:off x="1771920" y="3292560"/>
            <a:ext cx="8647920" cy="421920"/>
            <a:chOff x="1771920" y="3292560"/>
            <a:chExt cx="8647920" cy="421920"/>
          </a:xfrm>
        </p:grpSpPr>
        <p:sp>
          <p:nvSpPr>
            <p:cNvPr id="819" name="Line 50"/>
            <p:cNvSpPr/>
            <p:nvPr/>
          </p:nvSpPr>
          <p:spPr>
            <a:xfrm>
              <a:off x="1961280" y="3525120"/>
              <a:ext cx="826884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0" name="Line 51"/>
            <p:cNvSpPr/>
            <p:nvPr/>
          </p:nvSpPr>
          <p:spPr>
            <a:xfrm flipV="1">
              <a:off x="1771920" y="3525120"/>
              <a:ext cx="189360" cy="189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1" name="Line 52"/>
            <p:cNvSpPr/>
            <p:nvPr/>
          </p:nvSpPr>
          <p:spPr>
            <a:xfrm flipV="1">
              <a:off x="3501360" y="3525120"/>
              <a:ext cx="189720" cy="189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2" name="Line 53"/>
            <p:cNvSpPr/>
            <p:nvPr/>
          </p:nvSpPr>
          <p:spPr>
            <a:xfrm flipV="1">
              <a:off x="5230080" y="3525120"/>
              <a:ext cx="189360" cy="189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3" name="Line 54"/>
            <p:cNvSpPr/>
            <p:nvPr/>
          </p:nvSpPr>
          <p:spPr>
            <a:xfrm flipH="1" flipV="1">
              <a:off x="10230120" y="3525120"/>
              <a:ext cx="189720" cy="189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4" name="Line 55"/>
            <p:cNvSpPr/>
            <p:nvPr/>
          </p:nvSpPr>
          <p:spPr>
            <a:xfrm flipH="1" flipV="1">
              <a:off x="8500680" y="3525120"/>
              <a:ext cx="189360" cy="189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5" name="Line 56"/>
            <p:cNvSpPr/>
            <p:nvPr/>
          </p:nvSpPr>
          <p:spPr>
            <a:xfrm flipH="1" flipV="1">
              <a:off x="6771960" y="3525120"/>
              <a:ext cx="189720" cy="189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6" name="Line 57"/>
            <p:cNvSpPr/>
            <p:nvPr/>
          </p:nvSpPr>
          <p:spPr>
            <a:xfrm>
              <a:off x="6096600" y="3292560"/>
              <a:ext cx="360" cy="2325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27" name="CustomShape 58"/>
          <p:cNvSpPr/>
          <p:nvPr/>
        </p:nvSpPr>
        <p:spPr>
          <a:xfrm rot="2700000">
            <a:off x="1383840" y="4040640"/>
            <a:ext cx="782280" cy="78228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59"/>
          <p:cNvSpPr/>
          <p:nvPr/>
        </p:nvSpPr>
        <p:spPr>
          <a:xfrm>
            <a:off x="1052640" y="5279400"/>
            <a:ext cx="144432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29" name="CustomShape 60"/>
          <p:cNvSpPr/>
          <p:nvPr/>
        </p:nvSpPr>
        <p:spPr>
          <a:xfrm>
            <a:off x="2781000" y="5279400"/>
            <a:ext cx="144432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30" name="CustomShape 61"/>
          <p:cNvSpPr/>
          <p:nvPr/>
        </p:nvSpPr>
        <p:spPr>
          <a:xfrm>
            <a:off x="4509360" y="5279400"/>
            <a:ext cx="144432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31" name="CustomShape 62"/>
          <p:cNvSpPr/>
          <p:nvPr/>
        </p:nvSpPr>
        <p:spPr>
          <a:xfrm>
            <a:off x="6238080" y="5279400"/>
            <a:ext cx="144432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32" name="CustomShape 63"/>
          <p:cNvSpPr/>
          <p:nvPr/>
        </p:nvSpPr>
        <p:spPr>
          <a:xfrm>
            <a:off x="7967160" y="5279400"/>
            <a:ext cx="144432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33" name="CustomShape 64"/>
          <p:cNvSpPr/>
          <p:nvPr/>
        </p:nvSpPr>
        <p:spPr>
          <a:xfrm>
            <a:off x="9695520" y="5279400"/>
            <a:ext cx="144432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834" name="CustomShape 65"/>
          <p:cNvSpPr/>
          <p:nvPr/>
        </p:nvSpPr>
        <p:spPr>
          <a:xfrm>
            <a:off x="5303520" y="2646720"/>
            <a:ext cx="158472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r">
              <a:lnSpc>
                <a:spcPct val="100000"/>
              </a:lnSpc>
            </a:pPr>
            <a:r>
              <a:rPr b="0" lang="en-GB" sz="1800" spc="-1" strike="noStrike">
                <a:solidFill>
                  <a:srgbClr val="0c152c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35" name="CustomShape 66"/>
          <p:cNvSpPr/>
          <p:nvPr/>
        </p:nvSpPr>
        <p:spPr>
          <a:xfrm rot="2700000">
            <a:off x="3112200" y="4040640"/>
            <a:ext cx="782280" cy="78228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67"/>
          <p:cNvSpPr/>
          <p:nvPr/>
        </p:nvSpPr>
        <p:spPr>
          <a:xfrm rot="2700000">
            <a:off x="10025640" y="4040640"/>
            <a:ext cx="782280" cy="78228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68"/>
          <p:cNvSpPr/>
          <p:nvPr/>
        </p:nvSpPr>
        <p:spPr>
          <a:xfrm rot="2700000">
            <a:off x="8297280" y="4040640"/>
            <a:ext cx="782280" cy="78228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69"/>
          <p:cNvSpPr/>
          <p:nvPr/>
        </p:nvSpPr>
        <p:spPr>
          <a:xfrm rot="2700000">
            <a:off x="6568920" y="4040640"/>
            <a:ext cx="782280" cy="78228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70"/>
          <p:cNvSpPr/>
          <p:nvPr/>
        </p:nvSpPr>
        <p:spPr>
          <a:xfrm rot="2700000">
            <a:off x="4840560" y="4040640"/>
            <a:ext cx="782280" cy="78228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0" name="Group 71"/>
          <p:cNvGrpSpPr/>
          <p:nvPr/>
        </p:nvGrpSpPr>
        <p:grpSpPr>
          <a:xfrm>
            <a:off x="3292560" y="4246200"/>
            <a:ext cx="421200" cy="371880"/>
            <a:chOff x="3292560" y="4246200"/>
            <a:chExt cx="421200" cy="371880"/>
          </a:xfrm>
        </p:grpSpPr>
        <p:sp>
          <p:nvSpPr>
            <p:cNvPr id="841" name="CustomShape 72"/>
            <p:cNvSpPr/>
            <p:nvPr/>
          </p:nvSpPr>
          <p:spPr>
            <a:xfrm>
              <a:off x="3384720" y="4246200"/>
              <a:ext cx="94320" cy="369360"/>
            </a:xfrm>
            <a:custGeom>
              <a:avLst/>
              <a:gdLst/>
              <a:ahLst/>
              <a:rect l="l" t="t" r="r" b="b"/>
              <a:pathLst>
                <a:path w="196" h="782">
                  <a:moveTo>
                    <a:pt x="148" y="717"/>
                  </a:moveTo>
                  <a:lnTo>
                    <a:pt x="147" y="720"/>
                  </a:lnTo>
                  <a:lnTo>
                    <a:pt x="147" y="723"/>
                  </a:lnTo>
                  <a:lnTo>
                    <a:pt x="145" y="725"/>
                  </a:lnTo>
                  <a:lnTo>
                    <a:pt x="144" y="727"/>
                  </a:lnTo>
                  <a:lnTo>
                    <a:pt x="142" y="729"/>
                  </a:lnTo>
                  <a:lnTo>
                    <a:pt x="139" y="731"/>
                  </a:lnTo>
                  <a:lnTo>
                    <a:pt x="136" y="732"/>
                  </a:lnTo>
                  <a:lnTo>
                    <a:pt x="133" y="732"/>
                  </a:lnTo>
                  <a:lnTo>
                    <a:pt x="55" y="732"/>
                  </a:lnTo>
                  <a:lnTo>
                    <a:pt x="52" y="732"/>
                  </a:lnTo>
                  <a:lnTo>
                    <a:pt x="48" y="731"/>
                  </a:lnTo>
                  <a:lnTo>
                    <a:pt x="46" y="729"/>
                  </a:lnTo>
                  <a:lnTo>
                    <a:pt x="44" y="727"/>
                  </a:lnTo>
                  <a:lnTo>
                    <a:pt x="42" y="725"/>
                  </a:lnTo>
                  <a:lnTo>
                    <a:pt x="41" y="723"/>
                  </a:lnTo>
                  <a:lnTo>
                    <a:pt x="40" y="720"/>
                  </a:lnTo>
                  <a:lnTo>
                    <a:pt x="40" y="717"/>
                  </a:lnTo>
                  <a:lnTo>
                    <a:pt x="40" y="561"/>
                  </a:lnTo>
                  <a:lnTo>
                    <a:pt x="40" y="558"/>
                  </a:lnTo>
                  <a:lnTo>
                    <a:pt x="41" y="555"/>
                  </a:lnTo>
                  <a:lnTo>
                    <a:pt x="42" y="552"/>
                  </a:lnTo>
                  <a:lnTo>
                    <a:pt x="44" y="550"/>
                  </a:lnTo>
                  <a:lnTo>
                    <a:pt x="46" y="548"/>
                  </a:lnTo>
                  <a:lnTo>
                    <a:pt x="48" y="547"/>
                  </a:lnTo>
                  <a:lnTo>
                    <a:pt x="52" y="546"/>
                  </a:lnTo>
                  <a:lnTo>
                    <a:pt x="55" y="546"/>
                  </a:lnTo>
                  <a:lnTo>
                    <a:pt x="133" y="546"/>
                  </a:lnTo>
                  <a:lnTo>
                    <a:pt x="136" y="546"/>
                  </a:lnTo>
                  <a:lnTo>
                    <a:pt x="139" y="547"/>
                  </a:lnTo>
                  <a:lnTo>
                    <a:pt x="142" y="548"/>
                  </a:lnTo>
                  <a:lnTo>
                    <a:pt x="144" y="550"/>
                  </a:lnTo>
                  <a:lnTo>
                    <a:pt x="145" y="552"/>
                  </a:lnTo>
                  <a:lnTo>
                    <a:pt x="147" y="555"/>
                  </a:lnTo>
                  <a:lnTo>
                    <a:pt x="147" y="558"/>
                  </a:lnTo>
                  <a:lnTo>
                    <a:pt x="148" y="561"/>
                  </a:lnTo>
                  <a:lnTo>
                    <a:pt x="148" y="717"/>
                  </a:lnTo>
                  <a:close/>
                  <a:moveTo>
                    <a:pt x="66" y="91"/>
                  </a:moveTo>
                  <a:lnTo>
                    <a:pt x="66" y="88"/>
                  </a:lnTo>
                  <a:lnTo>
                    <a:pt x="67" y="85"/>
                  </a:lnTo>
                  <a:lnTo>
                    <a:pt x="68" y="83"/>
                  </a:lnTo>
                  <a:lnTo>
                    <a:pt x="70" y="81"/>
                  </a:lnTo>
                  <a:lnTo>
                    <a:pt x="72" y="78"/>
                  </a:lnTo>
                  <a:lnTo>
                    <a:pt x="75" y="77"/>
                  </a:lnTo>
                  <a:lnTo>
                    <a:pt x="77" y="76"/>
                  </a:lnTo>
                  <a:lnTo>
                    <a:pt x="81" y="76"/>
                  </a:lnTo>
                  <a:lnTo>
                    <a:pt x="84" y="76"/>
                  </a:lnTo>
                  <a:lnTo>
                    <a:pt x="87" y="77"/>
                  </a:lnTo>
                  <a:lnTo>
                    <a:pt x="89" y="78"/>
                  </a:lnTo>
                  <a:lnTo>
                    <a:pt x="91" y="81"/>
                  </a:lnTo>
                  <a:lnTo>
                    <a:pt x="93" y="83"/>
                  </a:lnTo>
                  <a:lnTo>
                    <a:pt x="95" y="85"/>
                  </a:lnTo>
                  <a:lnTo>
                    <a:pt x="96" y="88"/>
                  </a:lnTo>
                  <a:lnTo>
                    <a:pt x="96" y="91"/>
                  </a:lnTo>
                  <a:lnTo>
                    <a:pt x="96" y="509"/>
                  </a:lnTo>
                  <a:lnTo>
                    <a:pt x="96" y="512"/>
                  </a:lnTo>
                  <a:lnTo>
                    <a:pt x="95" y="514"/>
                  </a:lnTo>
                  <a:lnTo>
                    <a:pt x="93" y="517"/>
                  </a:lnTo>
                  <a:lnTo>
                    <a:pt x="91" y="519"/>
                  </a:lnTo>
                  <a:lnTo>
                    <a:pt x="89" y="521"/>
                  </a:lnTo>
                  <a:lnTo>
                    <a:pt x="87" y="522"/>
                  </a:lnTo>
                  <a:lnTo>
                    <a:pt x="84" y="524"/>
                  </a:lnTo>
                  <a:lnTo>
                    <a:pt x="81" y="524"/>
                  </a:lnTo>
                  <a:lnTo>
                    <a:pt x="77" y="524"/>
                  </a:lnTo>
                  <a:lnTo>
                    <a:pt x="75" y="522"/>
                  </a:lnTo>
                  <a:lnTo>
                    <a:pt x="72" y="521"/>
                  </a:lnTo>
                  <a:lnTo>
                    <a:pt x="70" y="519"/>
                  </a:lnTo>
                  <a:lnTo>
                    <a:pt x="68" y="517"/>
                  </a:lnTo>
                  <a:lnTo>
                    <a:pt x="67" y="514"/>
                  </a:lnTo>
                  <a:lnTo>
                    <a:pt x="66" y="512"/>
                  </a:lnTo>
                  <a:lnTo>
                    <a:pt x="66" y="509"/>
                  </a:lnTo>
                  <a:lnTo>
                    <a:pt x="66" y="91"/>
                  </a:lnTo>
                  <a:close/>
                  <a:moveTo>
                    <a:pt x="181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767"/>
                  </a:lnTo>
                  <a:lnTo>
                    <a:pt x="1" y="770"/>
                  </a:lnTo>
                  <a:lnTo>
                    <a:pt x="1" y="773"/>
                  </a:lnTo>
                  <a:lnTo>
                    <a:pt x="3" y="776"/>
                  </a:lnTo>
                  <a:lnTo>
                    <a:pt x="4" y="778"/>
                  </a:lnTo>
                  <a:lnTo>
                    <a:pt x="8" y="780"/>
                  </a:lnTo>
                  <a:lnTo>
                    <a:pt x="10" y="781"/>
                  </a:lnTo>
                  <a:lnTo>
                    <a:pt x="13" y="782"/>
                  </a:lnTo>
                  <a:lnTo>
                    <a:pt x="15" y="782"/>
                  </a:lnTo>
                  <a:lnTo>
                    <a:pt x="181" y="782"/>
                  </a:lnTo>
                  <a:lnTo>
                    <a:pt x="185" y="782"/>
                  </a:lnTo>
                  <a:lnTo>
                    <a:pt x="187" y="781"/>
                  </a:lnTo>
                  <a:lnTo>
                    <a:pt x="190" y="780"/>
                  </a:lnTo>
                  <a:lnTo>
                    <a:pt x="192" y="778"/>
                  </a:lnTo>
                  <a:lnTo>
                    <a:pt x="193" y="776"/>
                  </a:lnTo>
                  <a:lnTo>
                    <a:pt x="195" y="773"/>
                  </a:lnTo>
                  <a:lnTo>
                    <a:pt x="196" y="770"/>
                  </a:lnTo>
                  <a:lnTo>
                    <a:pt x="196" y="767"/>
                  </a:lnTo>
                  <a:lnTo>
                    <a:pt x="196" y="15"/>
                  </a:lnTo>
                  <a:lnTo>
                    <a:pt x="196" y="12"/>
                  </a:lnTo>
                  <a:lnTo>
                    <a:pt x="195" y="9"/>
                  </a:lnTo>
                  <a:lnTo>
                    <a:pt x="193" y="7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7" y="1"/>
                  </a:lnTo>
                  <a:lnTo>
                    <a:pt x="185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CustomShape 73"/>
            <p:cNvSpPr/>
            <p:nvPr/>
          </p:nvSpPr>
          <p:spPr>
            <a:xfrm>
              <a:off x="3493800" y="4293720"/>
              <a:ext cx="219960" cy="324360"/>
            </a:xfrm>
            <a:custGeom>
              <a:avLst/>
              <a:gdLst/>
              <a:ahLst/>
              <a:rect l="l" t="t" r="r" b="b"/>
              <a:pathLst>
                <a:path w="469" h="684">
                  <a:moveTo>
                    <a:pt x="142" y="632"/>
                  </a:moveTo>
                  <a:lnTo>
                    <a:pt x="64" y="632"/>
                  </a:lnTo>
                  <a:lnTo>
                    <a:pt x="61" y="632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3" y="627"/>
                  </a:lnTo>
                  <a:lnTo>
                    <a:pt x="51" y="625"/>
                  </a:lnTo>
                  <a:lnTo>
                    <a:pt x="50" y="623"/>
                  </a:lnTo>
                  <a:lnTo>
                    <a:pt x="49" y="620"/>
                  </a:lnTo>
                  <a:lnTo>
                    <a:pt x="48" y="617"/>
                  </a:lnTo>
                  <a:lnTo>
                    <a:pt x="49" y="614"/>
                  </a:lnTo>
                  <a:lnTo>
                    <a:pt x="50" y="611"/>
                  </a:lnTo>
                  <a:lnTo>
                    <a:pt x="51" y="609"/>
                  </a:lnTo>
                  <a:lnTo>
                    <a:pt x="53" y="606"/>
                  </a:lnTo>
                  <a:lnTo>
                    <a:pt x="55" y="605"/>
                  </a:lnTo>
                  <a:lnTo>
                    <a:pt x="57" y="603"/>
                  </a:lnTo>
                  <a:lnTo>
                    <a:pt x="61" y="603"/>
                  </a:lnTo>
                  <a:lnTo>
                    <a:pt x="64" y="602"/>
                  </a:lnTo>
                  <a:lnTo>
                    <a:pt x="142" y="602"/>
                  </a:lnTo>
                  <a:lnTo>
                    <a:pt x="144" y="603"/>
                  </a:lnTo>
                  <a:lnTo>
                    <a:pt x="147" y="603"/>
                  </a:lnTo>
                  <a:lnTo>
                    <a:pt x="150" y="605"/>
                  </a:lnTo>
                  <a:lnTo>
                    <a:pt x="152" y="606"/>
                  </a:lnTo>
                  <a:lnTo>
                    <a:pt x="154" y="609"/>
                  </a:lnTo>
                  <a:lnTo>
                    <a:pt x="155" y="611"/>
                  </a:lnTo>
                  <a:lnTo>
                    <a:pt x="156" y="614"/>
                  </a:lnTo>
                  <a:lnTo>
                    <a:pt x="157" y="617"/>
                  </a:lnTo>
                  <a:lnTo>
                    <a:pt x="156" y="620"/>
                  </a:lnTo>
                  <a:lnTo>
                    <a:pt x="155" y="623"/>
                  </a:lnTo>
                  <a:lnTo>
                    <a:pt x="154" y="625"/>
                  </a:lnTo>
                  <a:lnTo>
                    <a:pt x="152" y="627"/>
                  </a:lnTo>
                  <a:lnTo>
                    <a:pt x="150" y="629"/>
                  </a:lnTo>
                  <a:lnTo>
                    <a:pt x="147" y="631"/>
                  </a:lnTo>
                  <a:lnTo>
                    <a:pt x="144" y="632"/>
                  </a:lnTo>
                  <a:lnTo>
                    <a:pt x="142" y="632"/>
                  </a:lnTo>
                  <a:close/>
                  <a:moveTo>
                    <a:pt x="74" y="252"/>
                  </a:moveTo>
                  <a:lnTo>
                    <a:pt x="74" y="249"/>
                  </a:lnTo>
                  <a:lnTo>
                    <a:pt x="76" y="247"/>
                  </a:lnTo>
                  <a:lnTo>
                    <a:pt x="77" y="243"/>
                  </a:lnTo>
                  <a:lnTo>
                    <a:pt x="79" y="241"/>
                  </a:lnTo>
                  <a:lnTo>
                    <a:pt x="81" y="239"/>
                  </a:lnTo>
                  <a:lnTo>
                    <a:pt x="83" y="238"/>
                  </a:lnTo>
                  <a:lnTo>
                    <a:pt x="86" y="237"/>
                  </a:lnTo>
                  <a:lnTo>
                    <a:pt x="89" y="237"/>
                  </a:lnTo>
                  <a:lnTo>
                    <a:pt x="93" y="237"/>
                  </a:lnTo>
                  <a:lnTo>
                    <a:pt x="95" y="238"/>
                  </a:lnTo>
                  <a:lnTo>
                    <a:pt x="98" y="239"/>
                  </a:lnTo>
                  <a:lnTo>
                    <a:pt x="100" y="241"/>
                  </a:lnTo>
                  <a:lnTo>
                    <a:pt x="102" y="243"/>
                  </a:lnTo>
                  <a:lnTo>
                    <a:pt x="103" y="247"/>
                  </a:lnTo>
                  <a:lnTo>
                    <a:pt x="104" y="249"/>
                  </a:lnTo>
                  <a:lnTo>
                    <a:pt x="104" y="252"/>
                  </a:lnTo>
                  <a:lnTo>
                    <a:pt x="104" y="539"/>
                  </a:lnTo>
                  <a:lnTo>
                    <a:pt x="104" y="542"/>
                  </a:lnTo>
                  <a:lnTo>
                    <a:pt x="103" y="545"/>
                  </a:lnTo>
                  <a:lnTo>
                    <a:pt x="102" y="547"/>
                  </a:lnTo>
                  <a:lnTo>
                    <a:pt x="100" y="549"/>
                  </a:lnTo>
                  <a:lnTo>
                    <a:pt x="98" y="551"/>
                  </a:lnTo>
                  <a:lnTo>
                    <a:pt x="95" y="553"/>
                  </a:lnTo>
                  <a:lnTo>
                    <a:pt x="93" y="553"/>
                  </a:lnTo>
                  <a:lnTo>
                    <a:pt x="89" y="554"/>
                  </a:lnTo>
                  <a:lnTo>
                    <a:pt x="86" y="553"/>
                  </a:lnTo>
                  <a:lnTo>
                    <a:pt x="83" y="553"/>
                  </a:lnTo>
                  <a:lnTo>
                    <a:pt x="81" y="551"/>
                  </a:lnTo>
                  <a:lnTo>
                    <a:pt x="79" y="549"/>
                  </a:lnTo>
                  <a:lnTo>
                    <a:pt x="77" y="547"/>
                  </a:lnTo>
                  <a:lnTo>
                    <a:pt x="76" y="545"/>
                  </a:lnTo>
                  <a:lnTo>
                    <a:pt x="74" y="542"/>
                  </a:lnTo>
                  <a:lnTo>
                    <a:pt x="74" y="539"/>
                  </a:lnTo>
                  <a:lnTo>
                    <a:pt x="74" y="252"/>
                  </a:lnTo>
                  <a:close/>
                  <a:moveTo>
                    <a:pt x="469" y="633"/>
                  </a:moveTo>
                  <a:lnTo>
                    <a:pt x="260" y="11"/>
                  </a:lnTo>
                  <a:lnTo>
                    <a:pt x="259" y="7"/>
                  </a:lnTo>
                  <a:lnTo>
                    <a:pt x="257" y="5"/>
                  </a:lnTo>
                  <a:lnTo>
                    <a:pt x="255" y="3"/>
                  </a:lnTo>
                  <a:lnTo>
                    <a:pt x="252" y="2"/>
                  </a:lnTo>
                  <a:lnTo>
                    <a:pt x="249" y="1"/>
                  </a:lnTo>
                  <a:lnTo>
                    <a:pt x="247" y="0"/>
                  </a:lnTo>
                  <a:lnTo>
                    <a:pt x="244" y="0"/>
                  </a:lnTo>
                  <a:lnTo>
                    <a:pt x="241" y="1"/>
                  </a:lnTo>
                  <a:lnTo>
                    <a:pt x="150" y="33"/>
                  </a:lnTo>
                  <a:lnTo>
                    <a:pt x="147" y="34"/>
                  </a:lnTo>
                  <a:lnTo>
                    <a:pt x="144" y="36"/>
                  </a:lnTo>
                  <a:lnTo>
                    <a:pt x="143" y="38"/>
                  </a:lnTo>
                  <a:lnTo>
                    <a:pt x="141" y="41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9"/>
                  </a:lnTo>
                  <a:lnTo>
                    <a:pt x="140" y="52"/>
                  </a:lnTo>
                  <a:lnTo>
                    <a:pt x="180" y="170"/>
                  </a:lnTo>
                  <a:lnTo>
                    <a:pt x="15" y="170"/>
                  </a:lnTo>
                  <a:lnTo>
                    <a:pt x="12" y="171"/>
                  </a:lnTo>
                  <a:lnTo>
                    <a:pt x="9" y="171"/>
                  </a:lnTo>
                  <a:lnTo>
                    <a:pt x="7" y="174"/>
                  </a:lnTo>
                  <a:lnTo>
                    <a:pt x="5" y="175"/>
                  </a:lnTo>
                  <a:lnTo>
                    <a:pt x="3" y="177"/>
                  </a:lnTo>
                  <a:lnTo>
                    <a:pt x="2" y="180"/>
                  </a:lnTo>
                  <a:lnTo>
                    <a:pt x="0" y="183"/>
                  </a:lnTo>
                  <a:lnTo>
                    <a:pt x="0" y="185"/>
                  </a:lnTo>
                  <a:lnTo>
                    <a:pt x="0" y="667"/>
                  </a:lnTo>
                  <a:lnTo>
                    <a:pt x="0" y="670"/>
                  </a:lnTo>
                  <a:lnTo>
                    <a:pt x="2" y="673"/>
                  </a:lnTo>
                  <a:lnTo>
                    <a:pt x="3" y="676"/>
                  </a:lnTo>
                  <a:lnTo>
                    <a:pt x="5" y="678"/>
                  </a:lnTo>
                  <a:lnTo>
                    <a:pt x="7" y="680"/>
                  </a:lnTo>
                  <a:lnTo>
                    <a:pt x="9" y="681"/>
                  </a:lnTo>
                  <a:lnTo>
                    <a:pt x="12" y="682"/>
                  </a:lnTo>
                  <a:lnTo>
                    <a:pt x="15" y="682"/>
                  </a:lnTo>
                  <a:lnTo>
                    <a:pt x="196" y="682"/>
                  </a:lnTo>
                  <a:lnTo>
                    <a:pt x="199" y="682"/>
                  </a:lnTo>
                  <a:lnTo>
                    <a:pt x="202" y="681"/>
                  </a:lnTo>
                  <a:lnTo>
                    <a:pt x="204" y="680"/>
                  </a:lnTo>
                  <a:lnTo>
                    <a:pt x="206" y="678"/>
                  </a:lnTo>
                  <a:lnTo>
                    <a:pt x="209" y="676"/>
                  </a:lnTo>
                  <a:lnTo>
                    <a:pt x="210" y="673"/>
                  </a:lnTo>
                  <a:lnTo>
                    <a:pt x="211" y="670"/>
                  </a:lnTo>
                  <a:lnTo>
                    <a:pt x="211" y="667"/>
                  </a:lnTo>
                  <a:lnTo>
                    <a:pt x="211" y="263"/>
                  </a:lnTo>
                  <a:lnTo>
                    <a:pt x="349" y="675"/>
                  </a:lnTo>
                  <a:lnTo>
                    <a:pt x="350" y="677"/>
                  </a:lnTo>
                  <a:lnTo>
                    <a:pt x="352" y="679"/>
                  </a:lnTo>
                  <a:lnTo>
                    <a:pt x="354" y="681"/>
                  </a:lnTo>
                  <a:lnTo>
                    <a:pt x="357" y="683"/>
                  </a:lnTo>
                  <a:lnTo>
                    <a:pt x="360" y="684"/>
                  </a:lnTo>
                  <a:lnTo>
                    <a:pt x="363" y="684"/>
                  </a:lnTo>
                  <a:lnTo>
                    <a:pt x="366" y="684"/>
                  </a:lnTo>
                  <a:lnTo>
                    <a:pt x="368" y="683"/>
                  </a:lnTo>
                  <a:lnTo>
                    <a:pt x="459" y="651"/>
                  </a:lnTo>
                  <a:lnTo>
                    <a:pt x="463" y="650"/>
                  </a:lnTo>
                  <a:lnTo>
                    <a:pt x="465" y="649"/>
                  </a:lnTo>
                  <a:lnTo>
                    <a:pt x="467" y="647"/>
                  </a:lnTo>
                  <a:lnTo>
                    <a:pt x="468" y="643"/>
                  </a:lnTo>
                  <a:lnTo>
                    <a:pt x="469" y="641"/>
                  </a:lnTo>
                  <a:lnTo>
                    <a:pt x="469" y="638"/>
                  </a:lnTo>
                  <a:lnTo>
                    <a:pt x="469" y="635"/>
                  </a:lnTo>
                  <a:lnTo>
                    <a:pt x="469" y="633"/>
                  </a:lnTo>
                  <a:lnTo>
                    <a:pt x="469" y="633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CustomShape 74"/>
            <p:cNvSpPr/>
            <p:nvPr/>
          </p:nvSpPr>
          <p:spPr>
            <a:xfrm>
              <a:off x="3292560" y="4295880"/>
              <a:ext cx="77760" cy="319680"/>
            </a:xfrm>
            <a:custGeom>
              <a:avLst/>
              <a:gdLst/>
              <a:ahLst/>
              <a:rect l="l" t="t" r="r" b="b"/>
              <a:pathLst>
                <a:path w="165" h="677">
                  <a:moveTo>
                    <a:pt x="83" y="560"/>
                  </a:moveTo>
                  <a:lnTo>
                    <a:pt x="81" y="563"/>
                  </a:lnTo>
                  <a:lnTo>
                    <a:pt x="80" y="565"/>
                  </a:lnTo>
                  <a:lnTo>
                    <a:pt x="79" y="569"/>
                  </a:lnTo>
                  <a:lnTo>
                    <a:pt x="77" y="571"/>
                  </a:lnTo>
                  <a:lnTo>
                    <a:pt x="75" y="572"/>
                  </a:lnTo>
                  <a:lnTo>
                    <a:pt x="73" y="574"/>
                  </a:lnTo>
                  <a:lnTo>
                    <a:pt x="70" y="575"/>
                  </a:lnTo>
                  <a:lnTo>
                    <a:pt x="66" y="575"/>
                  </a:lnTo>
                  <a:lnTo>
                    <a:pt x="64" y="575"/>
                  </a:lnTo>
                  <a:lnTo>
                    <a:pt x="61" y="574"/>
                  </a:lnTo>
                  <a:lnTo>
                    <a:pt x="59" y="572"/>
                  </a:lnTo>
                  <a:lnTo>
                    <a:pt x="57" y="571"/>
                  </a:lnTo>
                  <a:lnTo>
                    <a:pt x="55" y="569"/>
                  </a:lnTo>
                  <a:lnTo>
                    <a:pt x="54" y="565"/>
                  </a:lnTo>
                  <a:lnTo>
                    <a:pt x="53" y="563"/>
                  </a:lnTo>
                  <a:lnTo>
                    <a:pt x="51" y="560"/>
                  </a:lnTo>
                  <a:lnTo>
                    <a:pt x="51" y="116"/>
                  </a:lnTo>
                  <a:lnTo>
                    <a:pt x="53" y="114"/>
                  </a:lnTo>
                  <a:lnTo>
                    <a:pt x="54" y="111"/>
                  </a:lnTo>
                  <a:lnTo>
                    <a:pt x="55" y="109"/>
                  </a:lnTo>
                  <a:lnTo>
                    <a:pt x="57" y="106"/>
                  </a:lnTo>
                  <a:lnTo>
                    <a:pt x="59" y="104"/>
                  </a:lnTo>
                  <a:lnTo>
                    <a:pt x="61" y="103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70" y="102"/>
                  </a:lnTo>
                  <a:lnTo>
                    <a:pt x="73" y="103"/>
                  </a:lnTo>
                  <a:lnTo>
                    <a:pt x="75" y="104"/>
                  </a:lnTo>
                  <a:lnTo>
                    <a:pt x="77" y="106"/>
                  </a:lnTo>
                  <a:lnTo>
                    <a:pt x="79" y="109"/>
                  </a:lnTo>
                  <a:lnTo>
                    <a:pt x="80" y="111"/>
                  </a:lnTo>
                  <a:lnTo>
                    <a:pt x="81" y="114"/>
                  </a:lnTo>
                  <a:lnTo>
                    <a:pt x="83" y="117"/>
                  </a:lnTo>
                  <a:lnTo>
                    <a:pt x="83" y="560"/>
                  </a:lnTo>
                  <a:close/>
                  <a:moveTo>
                    <a:pt x="150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62"/>
                  </a:lnTo>
                  <a:lnTo>
                    <a:pt x="0" y="665"/>
                  </a:lnTo>
                  <a:lnTo>
                    <a:pt x="1" y="668"/>
                  </a:lnTo>
                  <a:lnTo>
                    <a:pt x="2" y="671"/>
                  </a:lnTo>
                  <a:lnTo>
                    <a:pt x="4" y="673"/>
                  </a:lnTo>
                  <a:lnTo>
                    <a:pt x="6" y="675"/>
                  </a:lnTo>
                  <a:lnTo>
                    <a:pt x="9" y="676"/>
                  </a:lnTo>
                  <a:lnTo>
                    <a:pt x="12" y="677"/>
                  </a:lnTo>
                  <a:lnTo>
                    <a:pt x="15" y="677"/>
                  </a:lnTo>
                  <a:lnTo>
                    <a:pt x="150" y="677"/>
                  </a:lnTo>
                  <a:lnTo>
                    <a:pt x="153" y="677"/>
                  </a:lnTo>
                  <a:lnTo>
                    <a:pt x="157" y="676"/>
                  </a:lnTo>
                  <a:lnTo>
                    <a:pt x="159" y="675"/>
                  </a:lnTo>
                  <a:lnTo>
                    <a:pt x="161" y="673"/>
                  </a:lnTo>
                  <a:lnTo>
                    <a:pt x="163" y="671"/>
                  </a:lnTo>
                  <a:lnTo>
                    <a:pt x="164" y="668"/>
                  </a:lnTo>
                  <a:lnTo>
                    <a:pt x="165" y="665"/>
                  </a:lnTo>
                  <a:lnTo>
                    <a:pt x="165" y="662"/>
                  </a:lnTo>
                  <a:lnTo>
                    <a:pt x="165" y="15"/>
                  </a:lnTo>
                  <a:lnTo>
                    <a:pt x="165" y="12"/>
                  </a:lnTo>
                  <a:lnTo>
                    <a:pt x="164" y="9"/>
                  </a:lnTo>
                  <a:lnTo>
                    <a:pt x="163" y="7"/>
                  </a:lnTo>
                  <a:lnTo>
                    <a:pt x="161" y="5"/>
                  </a:lnTo>
                  <a:lnTo>
                    <a:pt x="159" y="2"/>
                  </a:lnTo>
                  <a:lnTo>
                    <a:pt x="157" y="1"/>
                  </a:lnTo>
                  <a:lnTo>
                    <a:pt x="153" y="0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44" name="Group 75"/>
          <p:cNvGrpSpPr/>
          <p:nvPr/>
        </p:nvGrpSpPr>
        <p:grpSpPr>
          <a:xfrm>
            <a:off x="5017320" y="4246200"/>
            <a:ext cx="428760" cy="371880"/>
            <a:chOff x="5017320" y="4246200"/>
            <a:chExt cx="428760" cy="371880"/>
          </a:xfrm>
        </p:grpSpPr>
        <p:sp>
          <p:nvSpPr>
            <p:cNvPr id="845" name="CustomShape 76"/>
            <p:cNvSpPr/>
            <p:nvPr/>
          </p:nvSpPr>
          <p:spPr>
            <a:xfrm>
              <a:off x="5059800" y="4288680"/>
              <a:ext cx="201240" cy="14040"/>
            </a:xfrm>
            <a:custGeom>
              <a:avLst/>
              <a:gdLst/>
              <a:ahLst/>
              <a:rect l="l" t="t" r="r" b="b"/>
              <a:pathLst>
                <a:path w="422" h="30">
                  <a:moveTo>
                    <a:pt x="15" y="0"/>
                  </a:move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07" y="30"/>
                  </a:lnTo>
                  <a:lnTo>
                    <a:pt x="410" y="30"/>
                  </a:lnTo>
                  <a:lnTo>
                    <a:pt x="413" y="29"/>
                  </a:lnTo>
                  <a:lnTo>
                    <a:pt x="415" y="28"/>
                  </a:lnTo>
                  <a:lnTo>
                    <a:pt x="417" y="26"/>
                  </a:lnTo>
                  <a:lnTo>
                    <a:pt x="419" y="24"/>
                  </a:lnTo>
                  <a:lnTo>
                    <a:pt x="420" y="22"/>
                  </a:lnTo>
                  <a:lnTo>
                    <a:pt x="422" y="19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0" y="10"/>
                  </a:lnTo>
                  <a:lnTo>
                    <a:pt x="419" y="7"/>
                  </a:lnTo>
                  <a:lnTo>
                    <a:pt x="417" y="5"/>
                  </a:lnTo>
                  <a:lnTo>
                    <a:pt x="415" y="3"/>
                  </a:lnTo>
                  <a:lnTo>
                    <a:pt x="412" y="2"/>
                  </a:lnTo>
                  <a:lnTo>
                    <a:pt x="410" y="0"/>
                  </a:lnTo>
                  <a:lnTo>
                    <a:pt x="407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CustomShape 77"/>
            <p:cNvSpPr/>
            <p:nvPr/>
          </p:nvSpPr>
          <p:spPr>
            <a:xfrm>
              <a:off x="5353920" y="4379040"/>
              <a:ext cx="47160" cy="180000"/>
            </a:xfrm>
            <a:custGeom>
              <a:avLst/>
              <a:gdLst/>
              <a:ahLst/>
              <a:rect l="l" t="t" r="r" b="b"/>
              <a:pathLst>
                <a:path w="103" h="379">
                  <a:moveTo>
                    <a:pt x="25" y="5"/>
                  </a:move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13" y="35"/>
                  </a:lnTo>
                  <a:lnTo>
                    <a:pt x="20" y="43"/>
                  </a:lnTo>
                  <a:lnTo>
                    <a:pt x="26" y="52"/>
                  </a:lnTo>
                  <a:lnTo>
                    <a:pt x="33" y="61"/>
                  </a:lnTo>
                  <a:lnTo>
                    <a:pt x="39" y="71"/>
                  </a:lnTo>
                  <a:lnTo>
                    <a:pt x="45" y="81"/>
                  </a:lnTo>
                  <a:lnTo>
                    <a:pt x="50" y="90"/>
                  </a:lnTo>
                  <a:lnTo>
                    <a:pt x="54" y="101"/>
                  </a:lnTo>
                  <a:lnTo>
                    <a:pt x="59" y="112"/>
                  </a:lnTo>
                  <a:lnTo>
                    <a:pt x="62" y="122"/>
                  </a:lnTo>
                  <a:lnTo>
                    <a:pt x="65" y="133"/>
                  </a:lnTo>
                  <a:lnTo>
                    <a:pt x="67" y="144"/>
                  </a:lnTo>
                  <a:lnTo>
                    <a:pt x="69" y="155"/>
                  </a:lnTo>
                  <a:lnTo>
                    <a:pt x="70" y="166"/>
                  </a:lnTo>
                  <a:lnTo>
                    <a:pt x="72" y="178"/>
                  </a:lnTo>
                  <a:lnTo>
                    <a:pt x="72" y="189"/>
                  </a:lnTo>
                  <a:lnTo>
                    <a:pt x="72" y="201"/>
                  </a:lnTo>
                  <a:lnTo>
                    <a:pt x="70" y="213"/>
                  </a:lnTo>
                  <a:lnTo>
                    <a:pt x="69" y="224"/>
                  </a:lnTo>
                  <a:lnTo>
                    <a:pt x="67" y="235"/>
                  </a:lnTo>
                  <a:lnTo>
                    <a:pt x="65" y="246"/>
                  </a:lnTo>
                  <a:lnTo>
                    <a:pt x="62" y="257"/>
                  </a:lnTo>
                  <a:lnTo>
                    <a:pt x="59" y="267"/>
                  </a:lnTo>
                  <a:lnTo>
                    <a:pt x="54" y="278"/>
                  </a:lnTo>
                  <a:lnTo>
                    <a:pt x="50" y="289"/>
                  </a:lnTo>
                  <a:lnTo>
                    <a:pt x="45" y="298"/>
                  </a:lnTo>
                  <a:lnTo>
                    <a:pt x="39" y="308"/>
                  </a:lnTo>
                  <a:lnTo>
                    <a:pt x="33" y="318"/>
                  </a:lnTo>
                  <a:lnTo>
                    <a:pt x="26" y="327"/>
                  </a:lnTo>
                  <a:lnTo>
                    <a:pt x="20" y="336"/>
                  </a:lnTo>
                  <a:lnTo>
                    <a:pt x="13" y="345"/>
                  </a:lnTo>
                  <a:lnTo>
                    <a:pt x="4" y="353"/>
                  </a:lnTo>
                  <a:lnTo>
                    <a:pt x="2" y="355"/>
                  </a:lnTo>
                  <a:lnTo>
                    <a:pt x="1" y="358"/>
                  </a:lnTo>
                  <a:lnTo>
                    <a:pt x="0" y="361"/>
                  </a:lnTo>
                  <a:lnTo>
                    <a:pt x="0" y="364"/>
                  </a:lnTo>
                  <a:lnTo>
                    <a:pt x="0" y="367"/>
                  </a:lnTo>
                  <a:lnTo>
                    <a:pt x="1" y="369"/>
                  </a:lnTo>
                  <a:lnTo>
                    <a:pt x="2" y="372"/>
                  </a:lnTo>
                  <a:lnTo>
                    <a:pt x="4" y="375"/>
                  </a:lnTo>
                  <a:lnTo>
                    <a:pt x="6" y="377"/>
                  </a:lnTo>
                  <a:lnTo>
                    <a:pt x="9" y="378"/>
                  </a:lnTo>
                  <a:lnTo>
                    <a:pt x="11" y="379"/>
                  </a:lnTo>
                  <a:lnTo>
                    <a:pt x="15" y="379"/>
                  </a:lnTo>
                  <a:lnTo>
                    <a:pt x="18" y="379"/>
                  </a:lnTo>
                  <a:lnTo>
                    <a:pt x="20" y="378"/>
                  </a:lnTo>
                  <a:lnTo>
                    <a:pt x="23" y="377"/>
                  </a:lnTo>
                  <a:lnTo>
                    <a:pt x="25" y="375"/>
                  </a:lnTo>
                  <a:lnTo>
                    <a:pt x="34" y="365"/>
                  </a:lnTo>
                  <a:lnTo>
                    <a:pt x="43" y="355"/>
                  </a:lnTo>
                  <a:lnTo>
                    <a:pt x="51" y="346"/>
                  </a:lnTo>
                  <a:lnTo>
                    <a:pt x="59" y="335"/>
                  </a:lnTo>
                  <a:lnTo>
                    <a:pt x="65" y="324"/>
                  </a:lnTo>
                  <a:lnTo>
                    <a:pt x="72" y="312"/>
                  </a:lnTo>
                  <a:lnTo>
                    <a:pt x="77" y="302"/>
                  </a:lnTo>
                  <a:lnTo>
                    <a:pt x="82" y="290"/>
                  </a:lnTo>
                  <a:lnTo>
                    <a:pt x="87" y="278"/>
                  </a:lnTo>
                  <a:lnTo>
                    <a:pt x="91" y="266"/>
                  </a:lnTo>
                  <a:lnTo>
                    <a:pt x="94" y="253"/>
                  </a:lnTo>
                  <a:lnTo>
                    <a:pt x="97" y="242"/>
                  </a:lnTo>
                  <a:lnTo>
                    <a:pt x="99" y="229"/>
                  </a:lnTo>
                  <a:lnTo>
                    <a:pt x="100" y="216"/>
                  </a:lnTo>
                  <a:lnTo>
                    <a:pt x="102" y="203"/>
                  </a:lnTo>
                  <a:lnTo>
                    <a:pt x="103" y="189"/>
                  </a:lnTo>
                  <a:lnTo>
                    <a:pt x="102" y="176"/>
                  </a:lnTo>
                  <a:lnTo>
                    <a:pt x="100" y="163"/>
                  </a:lnTo>
                  <a:lnTo>
                    <a:pt x="99" y="150"/>
                  </a:lnTo>
                  <a:lnTo>
                    <a:pt x="97" y="139"/>
                  </a:lnTo>
                  <a:lnTo>
                    <a:pt x="94" y="126"/>
                  </a:lnTo>
                  <a:lnTo>
                    <a:pt x="91" y="113"/>
                  </a:lnTo>
                  <a:lnTo>
                    <a:pt x="87" y="101"/>
                  </a:lnTo>
                  <a:lnTo>
                    <a:pt x="82" y="89"/>
                  </a:lnTo>
                  <a:lnTo>
                    <a:pt x="77" y="77"/>
                  </a:lnTo>
                  <a:lnTo>
                    <a:pt x="72" y="67"/>
                  </a:lnTo>
                  <a:lnTo>
                    <a:pt x="65" y="55"/>
                  </a:lnTo>
                  <a:lnTo>
                    <a:pt x="59" y="44"/>
                  </a:lnTo>
                  <a:lnTo>
                    <a:pt x="51" y="33"/>
                  </a:lnTo>
                  <a:lnTo>
                    <a:pt x="43" y="24"/>
                  </a:lnTo>
                  <a:lnTo>
                    <a:pt x="34" y="14"/>
                  </a:lnTo>
                  <a:lnTo>
                    <a:pt x="25" y="5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78"/>
            <p:cNvSpPr/>
            <p:nvPr/>
          </p:nvSpPr>
          <p:spPr>
            <a:xfrm>
              <a:off x="5387040" y="4352760"/>
              <a:ext cx="59040" cy="229680"/>
            </a:xfrm>
            <a:custGeom>
              <a:avLst/>
              <a:gdLst/>
              <a:ahLst/>
              <a:rect l="l" t="t" r="r" b="b"/>
              <a:pathLst>
                <a:path w="124" h="485">
                  <a:moveTo>
                    <a:pt x="25" y="4"/>
                  </a:move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5"/>
                  </a:lnTo>
                  <a:lnTo>
                    <a:pt x="15" y="36"/>
                  </a:lnTo>
                  <a:lnTo>
                    <a:pt x="24" y="48"/>
                  </a:lnTo>
                  <a:lnTo>
                    <a:pt x="34" y="60"/>
                  </a:lnTo>
                  <a:lnTo>
                    <a:pt x="42" y="71"/>
                  </a:lnTo>
                  <a:lnTo>
                    <a:pt x="50" y="84"/>
                  </a:lnTo>
                  <a:lnTo>
                    <a:pt x="58" y="97"/>
                  </a:lnTo>
                  <a:lnTo>
                    <a:pt x="65" y="111"/>
                  </a:lnTo>
                  <a:lnTo>
                    <a:pt x="70" y="125"/>
                  </a:lnTo>
                  <a:lnTo>
                    <a:pt x="76" y="139"/>
                  </a:lnTo>
                  <a:lnTo>
                    <a:pt x="81" y="153"/>
                  </a:lnTo>
                  <a:lnTo>
                    <a:pt x="84" y="167"/>
                  </a:lnTo>
                  <a:lnTo>
                    <a:pt x="88" y="182"/>
                  </a:lnTo>
                  <a:lnTo>
                    <a:pt x="91" y="197"/>
                  </a:lnTo>
                  <a:lnTo>
                    <a:pt x="93" y="212"/>
                  </a:lnTo>
                  <a:lnTo>
                    <a:pt x="94" y="227"/>
                  </a:lnTo>
                  <a:lnTo>
                    <a:pt x="94" y="242"/>
                  </a:lnTo>
                  <a:lnTo>
                    <a:pt x="94" y="258"/>
                  </a:lnTo>
                  <a:lnTo>
                    <a:pt x="93" y="273"/>
                  </a:lnTo>
                  <a:lnTo>
                    <a:pt x="91" y="288"/>
                  </a:lnTo>
                  <a:lnTo>
                    <a:pt x="88" y="303"/>
                  </a:lnTo>
                  <a:lnTo>
                    <a:pt x="84" y="318"/>
                  </a:lnTo>
                  <a:lnTo>
                    <a:pt x="81" y="332"/>
                  </a:lnTo>
                  <a:lnTo>
                    <a:pt x="76" y="346"/>
                  </a:lnTo>
                  <a:lnTo>
                    <a:pt x="70" y="360"/>
                  </a:lnTo>
                  <a:lnTo>
                    <a:pt x="65" y="374"/>
                  </a:lnTo>
                  <a:lnTo>
                    <a:pt x="58" y="388"/>
                  </a:lnTo>
                  <a:lnTo>
                    <a:pt x="50" y="401"/>
                  </a:lnTo>
                  <a:lnTo>
                    <a:pt x="42" y="414"/>
                  </a:lnTo>
                  <a:lnTo>
                    <a:pt x="34" y="425"/>
                  </a:lnTo>
                  <a:lnTo>
                    <a:pt x="24" y="437"/>
                  </a:lnTo>
                  <a:lnTo>
                    <a:pt x="15" y="449"/>
                  </a:lnTo>
                  <a:lnTo>
                    <a:pt x="4" y="460"/>
                  </a:lnTo>
                  <a:lnTo>
                    <a:pt x="2" y="462"/>
                  </a:lnTo>
                  <a:lnTo>
                    <a:pt x="1" y="465"/>
                  </a:lnTo>
                  <a:lnTo>
                    <a:pt x="0" y="468"/>
                  </a:lnTo>
                  <a:lnTo>
                    <a:pt x="0" y="470"/>
                  </a:lnTo>
                  <a:lnTo>
                    <a:pt x="0" y="474"/>
                  </a:lnTo>
                  <a:lnTo>
                    <a:pt x="1" y="476"/>
                  </a:lnTo>
                  <a:lnTo>
                    <a:pt x="2" y="479"/>
                  </a:lnTo>
                  <a:lnTo>
                    <a:pt x="4" y="481"/>
                  </a:lnTo>
                  <a:lnTo>
                    <a:pt x="6" y="483"/>
                  </a:lnTo>
                  <a:lnTo>
                    <a:pt x="9" y="484"/>
                  </a:lnTo>
                  <a:lnTo>
                    <a:pt x="11" y="485"/>
                  </a:lnTo>
                  <a:lnTo>
                    <a:pt x="15" y="485"/>
                  </a:lnTo>
                  <a:lnTo>
                    <a:pt x="18" y="485"/>
                  </a:lnTo>
                  <a:lnTo>
                    <a:pt x="20" y="484"/>
                  </a:lnTo>
                  <a:lnTo>
                    <a:pt x="23" y="483"/>
                  </a:lnTo>
                  <a:lnTo>
                    <a:pt x="25" y="481"/>
                  </a:lnTo>
                  <a:lnTo>
                    <a:pt x="37" y="469"/>
                  </a:lnTo>
                  <a:lnTo>
                    <a:pt x="48" y="457"/>
                  </a:lnTo>
                  <a:lnTo>
                    <a:pt x="58" y="444"/>
                  </a:lnTo>
                  <a:lnTo>
                    <a:pt x="67" y="430"/>
                  </a:lnTo>
                  <a:lnTo>
                    <a:pt x="77" y="416"/>
                  </a:lnTo>
                  <a:lnTo>
                    <a:pt x="84" y="402"/>
                  </a:lnTo>
                  <a:lnTo>
                    <a:pt x="92" y="387"/>
                  </a:lnTo>
                  <a:lnTo>
                    <a:pt x="98" y="372"/>
                  </a:lnTo>
                  <a:lnTo>
                    <a:pt x="105" y="357"/>
                  </a:lnTo>
                  <a:lnTo>
                    <a:pt x="110" y="341"/>
                  </a:lnTo>
                  <a:lnTo>
                    <a:pt x="114" y="325"/>
                  </a:lnTo>
                  <a:lnTo>
                    <a:pt x="118" y="308"/>
                  </a:lnTo>
                  <a:lnTo>
                    <a:pt x="121" y="292"/>
                  </a:lnTo>
                  <a:lnTo>
                    <a:pt x="122" y="276"/>
                  </a:lnTo>
                  <a:lnTo>
                    <a:pt x="124" y="259"/>
                  </a:lnTo>
                  <a:lnTo>
                    <a:pt x="124" y="242"/>
                  </a:lnTo>
                  <a:lnTo>
                    <a:pt x="124" y="226"/>
                  </a:lnTo>
                  <a:lnTo>
                    <a:pt x="122" y="209"/>
                  </a:lnTo>
                  <a:lnTo>
                    <a:pt x="121" y="193"/>
                  </a:lnTo>
                  <a:lnTo>
                    <a:pt x="118" y="177"/>
                  </a:lnTo>
                  <a:lnTo>
                    <a:pt x="114" y="160"/>
                  </a:lnTo>
                  <a:lnTo>
                    <a:pt x="110" y="144"/>
                  </a:lnTo>
                  <a:lnTo>
                    <a:pt x="105" y="128"/>
                  </a:lnTo>
                  <a:lnTo>
                    <a:pt x="98" y="113"/>
                  </a:lnTo>
                  <a:lnTo>
                    <a:pt x="92" y="98"/>
                  </a:lnTo>
                  <a:lnTo>
                    <a:pt x="84" y="83"/>
                  </a:lnTo>
                  <a:lnTo>
                    <a:pt x="77" y="69"/>
                  </a:lnTo>
                  <a:lnTo>
                    <a:pt x="67" y="55"/>
                  </a:lnTo>
                  <a:lnTo>
                    <a:pt x="58" y="41"/>
                  </a:lnTo>
                  <a:lnTo>
                    <a:pt x="48" y="29"/>
                  </a:lnTo>
                  <a:lnTo>
                    <a:pt x="37" y="16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79"/>
            <p:cNvSpPr/>
            <p:nvPr/>
          </p:nvSpPr>
          <p:spPr>
            <a:xfrm>
              <a:off x="5318280" y="4404960"/>
              <a:ext cx="37440" cy="127800"/>
            </a:xfrm>
            <a:custGeom>
              <a:avLst/>
              <a:gdLst/>
              <a:ahLst/>
              <a:rect l="l" t="t" r="r" b="b"/>
              <a:pathLst>
                <a:path w="80" h="271">
                  <a:moveTo>
                    <a:pt x="25" y="4"/>
                  </a:move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15" y="36"/>
                  </a:lnTo>
                  <a:lnTo>
                    <a:pt x="24" y="49"/>
                  </a:lnTo>
                  <a:lnTo>
                    <a:pt x="32" y="62"/>
                  </a:lnTo>
                  <a:lnTo>
                    <a:pt x="38" y="76"/>
                  </a:lnTo>
                  <a:lnTo>
                    <a:pt x="44" y="90"/>
                  </a:lnTo>
                  <a:lnTo>
                    <a:pt x="47" y="105"/>
                  </a:lnTo>
                  <a:lnTo>
                    <a:pt x="49" y="120"/>
                  </a:lnTo>
                  <a:lnTo>
                    <a:pt x="50" y="135"/>
                  </a:lnTo>
                  <a:lnTo>
                    <a:pt x="49" y="151"/>
                  </a:lnTo>
                  <a:lnTo>
                    <a:pt x="47" y="166"/>
                  </a:lnTo>
                  <a:lnTo>
                    <a:pt x="44" y="181"/>
                  </a:lnTo>
                  <a:lnTo>
                    <a:pt x="38" y="195"/>
                  </a:lnTo>
                  <a:lnTo>
                    <a:pt x="32" y="209"/>
                  </a:lnTo>
                  <a:lnTo>
                    <a:pt x="24" y="222"/>
                  </a:lnTo>
                  <a:lnTo>
                    <a:pt x="15" y="235"/>
                  </a:lnTo>
                  <a:lnTo>
                    <a:pt x="4" y="245"/>
                  </a:lnTo>
                  <a:lnTo>
                    <a:pt x="3" y="248"/>
                  </a:lnTo>
                  <a:lnTo>
                    <a:pt x="1" y="251"/>
                  </a:lnTo>
                  <a:lnTo>
                    <a:pt x="1" y="253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9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5" y="271"/>
                  </a:lnTo>
                  <a:lnTo>
                    <a:pt x="18" y="271"/>
                  </a:lnTo>
                  <a:lnTo>
                    <a:pt x="21" y="270"/>
                  </a:lnTo>
                  <a:lnTo>
                    <a:pt x="23" y="269"/>
                  </a:lnTo>
                  <a:lnTo>
                    <a:pt x="25" y="267"/>
                  </a:lnTo>
                  <a:lnTo>
                    <a:pt x="38" y="253"/>
                  </a:lnTo>
                  <a:lnTo>
                    <a:pt x="49" y="239"/>
                  </a:lnTo>
                  <a:lnTo>
                    <a:pt x="59" y="223"/>
                  </a:lnTo>
                  <a:lnTo>
                    <a:pt x="66" y="207"/>
                  </a:lnTo>
                  <a:lnTo>
                    <a:pt x="73" y="190"/>
                  </a:lnTo>
                  <a:lnTo>
                    <a:pt x="77" y="173"/>
                  </a:lnTo>
                  <a:lnTo>
                    <a:pt x="79" y="154"/>
                  </a:lnTo>
                  <a:lnTo>
                    <a:pt x="80" y="135"/>
                  </a:lnTo>
                  <a:lnTo>
                    <a:pt x="79" y="117"/>
                  </a:lnTo>
                  <a:lnTo>
                    <a:pt x="77" y="99"/>
                  </a:lnTo>
                  <a:lnTo>
                    <a:pt x="73" y="81"/>
                  </a:lnTo>
                  <a:lnTo>
                    <a:pt x="66" y="64"/>
                  </a:lnTo>
                  <a:lnTo>
                    <a:pt x="59" y="48"/>
                  </a:lnTo>
                  <a:lnTo>
                    <a:pt x="49" y="32"/>
                  </a:lnTo>
                  <a:lnTo>
                    <a:pt x="38" y="18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80"/>
            <p:cNvSpPr/>
            <p:nvPr/>
          </p:nvSpPr>
          <p:spPr>
            <a:xfrm>
              <a:off x="5017320" y="4246200"/>
              <a:ext cx="272160" cy="371880"/>
            </a:xfrm>
            <a:custGeom>
              <a:avLst/>
              <a:gdLst/>
              <a:ahLst/>
              <a:rect l="l" t="t" r="r" b="b"/>
              <a:pathLst>
                <a:path w="572" h="783">
                  <a:moveTo>
                    <a:pt x="150" y="407"/>
                  </a:moveTo>
                  <a:lnTo>
                    <a:pt x="151" y="404"/>
                  </a:lnTo>
                  <a:lnTo>
                    <a:pt x="151" y="400"/>
                  </a:lnTo>
                  <a:lnTo>
                    <a:pt x="153" y="398"/>
                  </a:lnTo>
                  <a:lnTo>
                    <a:pt x="154" y="396"/>
                  </a:lnTo>
                  <a:lnTo>
                    <a:pt x="157" y="394"/>
                  </a:lnTo>
                  <a:lnTo>
                    <a:pt x="160" y="393"/>
                  </a:lnTo>
                  <a:lnTo>
                    <a:pt x="162" y="392"/>
                  </a:lnTo>
                  <a:lnTo>
                    <a:pt x="165" y="392"/>
                  </a:lnTo>
                  <a:lnTo>
                    <a:pt x="251" y="392"/>
                  </a:lnTo>
                  <a:lnTo>
                    <a:pt x="397" y="275"/>
                  </a:lnTo>
                  <a:lnTo>
                    <a:pt x="400" y="273"/>
                  </a:lnTo>
                  <a:lnTo>
                    <a:pt x="404" y="272"/>
                  </a:lnTo>
                  <a:lnTo>
                    <a:pt x="409" y="272"/>
                  </a:lnTo>
                  <a:lnTo>
                    <a:pt x="413" y="273"/>
                  </a:lnTo>
                  <a:lnTo>
                    <a:pt x="416" y="275"/>
                  </a:lnTo>
                  <a:lnTo>
                    <a:pt x="419" y="278"/>
                  </a:lnTo>
                  <a:lnTo>
                    <a:pt x="420" y="282"/>
                  </a:lnTo>
                  <a:lnTo>
                    <a:pt x="421" y="287"/>
                  </a:lnTo>
                  <a:lnTo>
                    <a:pt x="421" y="647"/>
                  </a:lnTo>
                  <a:lnTo>
                    <a:pt x="420" y="651"/>
                  </a:lnTo>
                  <a:lnTo>
                    <a:pt x="419" y="656"/>
                  </a:lnTo>
                  <a:lnTo>
                    <a:pt x="416" y="659"/>
                  </a:lnTo>
                  <a:lnTo>
                    <a:pt x="413" y="661"/>
                  </a:lnTo>
                  <a:lnTo>
                    <a:pt x="410" y="662"/>
                  </a:lnTo>
                  <a:lnTo>
                    <a:pt x="406" y="662"/>
                  </a:lnTo>
                  <a:lnTo>
                    <a:pt x="401" y="662"/>
                  </a:lnTo>
                  <a:lnTo>
                    <a:pt x="397" y="659"/>
                  </a:lnTo>
                  <a:lnTo>
                    <a:pt x="251" y="542"/>
                  </a:lnTo>
                  <a:lnTo>
                    <a:pt x="165" y="542"/>
                  </a:lnTo>
                  <a:lnTo>
                    <a:pt x="162" y="542"/>
                  </a:lnTo>
                  <a:lnTo>
                    <a:pt x="160" y="541"/>
                  </a:lnTo>
                  <a:lnTo>
                    <a:pt x="157" y="540"/>
                  </a:lnTo>
                  <a:lnTo>
                    <a:pt x="154" y="538"/>
                  </a:lnTo>
                  <a:lnTo>
                    <a:pt x="153" y="536"/>
                  </a:lnTo>
                  <a:lnTo>
                    <a:pt x="151" y="533"/>
                  </a:lnTo>
                  <a:lnTo>
                    <a:pt x="151" y="530"/>
                  </a:lnTo>
                  <a:lnTo>
                    <a:pt x="150" y="527"/>
                  </a:lnTo>
                  <a:lnTo>
                    <a:pt x="150" y="407"/>
                  </a:lnTo>
                  <a:close/>
                  <a:moveTo>
                    <a:pt x="572" y="15"/>
                  </a:moveTo>
                  <a:lnTo>
                    <a:pt x="572" y="12"/>
                  </a:lnTo>
                  <a:lnTo>
                    <a:pt x="571" y="9"/>
                  </a:lnTo>
                  <a:lnTo>
                    <a:pt x="569" y="7"/>
                  </a:lnTo>
                  <a:lnTo>
                    <a:pt x="567" y="5"/>
                  </a:lnTo>
                  <a:lnTo>
                    <a:pt x="565" y="2"/>
                  </a:lnTo>
                  <a:lnTo>
                    <a:pt x="563" y="1"/>
                  </a:lnTo>
                  <a:lnTo>
                    <a:pt x="560" y="0"/>
                  </a:lnTo>
                  <a:lnTo>
                    <a:pt x="557" y="0"/>
                  </a:lnTo>
                  <a:lnTo>
                    <a:pt x="105" y="0"/>
                  </a:lnTo>
                  <a:lnTo>
                    <a:pt x="94" y="0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9"/>
                  </a:lnTo>
                  <a:lnTo>
                    <a:pt x="39" y="24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5"/>
                  </a:lnTo>
                  <a:lnTo>
                    <a:pt x="4" y="74"/>
                  </a:lnTo>
                  <a:lnTo>
                    <a:pt x="2" y="84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0" y="692"/>
                  </a:lnTo>
                  <a:lnTo>
                    <a:pt x="0" y="702"/>
                  </a:lnTo>
                  <a:lnTo>
                    <a:pt x="2" y="711"/>
                  </a:lnTo>
                  <a:lnTo>
                    <a:pt x="4" y="720"/>
                  </a:lnTo>
                  <a:lnTo>
                    <a:pt x="6" y="728"/>
                  </a:lnTo>
                  <a:lnTo>
                    <a:pt x="11" y="736"/>
                  </a:lnTo>
                  <a:lnTo>
                    <a:pt x="15" y="744"/>
                  </a:lnTo>
                  <a:lnTo>
                    <a:pt x="20" y="750"/>
                  </a:lnTo>
                  <a:lnTo>
                    <a:pt x="26" y="757"/>
                  </a:lnTo>
                  <a:lnTo>
                    <a:pt x="32" y="763"/>
                  </a:lnTo>
                  <a:lnTo>
                    <a:pt x="40" y="767"/>
                  </a:lnTo>
                  <a:lnTo>
                    <a:pt x="47" y="773"/>
                  </a:lnTo>
                  <a:lnTo>
                    <a:pt x="55" y="776"/>
                  </a:lnTo>
                  <a:lnTo>
                    <a:pt x="63" y="779"/>
                  </a:lnTo>
                  <a:lnTo>
                    <a:pt x="72" y="781"/>
                  </a:lnTo>
                  <a:lnTo>
                    <a:pt x="80" y="782"/>
                  </a:lnTo>
                  <a:lnTo>
                    <a:pt x="90" y="783"/>
                  </a:lnTo>
                  <a:lnTo>
                    <a:pt x="572" y="783"/>
                  </a:lnTo>
                  <a:lnTo>
                    <a:pt x="572" y="181"/>
                  </a:lnTo>
                  <a:lnTo>
                    <a:pt x="105" y="181"/>
                  </a:lnTo>
                  <a:lnTo>
                    <a:pt x="98" y="181"/>
                  </a:lnTo>
                  <a:lnTo>
                    <a:pt x="90" y="179"/>
                  </a:lnTo>
                  <a:lnTo>
                    <a:pt x="83" y="177"/>
                  </a:lnTo>
                  <a:lnTo>
                    <a:pt x="76" y="175"/>
                  </a:lnTo>
                  <a:lnTo>
                    <a:pt x="70" y="172"/>
                  </a:lnTo>
                  <a:lnTo>
                    <a:pt x="63" y="168"/>
                  </a:lnTo>
                  <a:lnTo>
                    <a:pt x="58" y="163"/>
                  </a:lnTo>
                  <a:lnTo>
                    <a:pt x="53" y="159"/>
                  </a:lnTo>
                  <a:lnTo>
                    <a:pt x="47" y="154"/>
                  </a:lnTo>
                  <a:lnTo>
                    <a:pt x="43" y="147"/>
                  </a:lnTo>
                  <a:lnTo>
                    <a:pt x="39" y="141"/>
                  </a:lnTo>
                  <a:lnTo>
                    <a:pt x="35" y="134"/>
                  </a:lnTo>
                  <a:lnTo>
                    <a:pt x="33" y="128"/>
                  </a:lnTo>
                  <a:lnTo>
                    <a:pt x="31" y="120"/>
                  </a:lnTo>
                  <a:lnTo>
                    <a:pt x="30" y="113"/>
                  </a:lnTo>
                  <a:lnTo>
                    <a:pt x="30" y="105"/>
                  </a:lnTo>
                  <a:lnTo>
                    <a:pt x="30" y="98"/>
                  </a:lnTo>
                  <a:lnTo>
                    <a:pt x="31" y="90"/>
                  </a:lnTo>
                  <a:lnTo>
                    <a:pt x="33" y="83"/>
                  </a:lnTo>
                  <a:lnTo>
                    <a:pt x="35" y="77"/>
                  </a:lnTo>
                  <a:lnTo>
                    <a:pt x="39" y="70"/>
                  </a:lnTo>
                  <a:lnTo>
                    <a:pt x="43" y="64"/>
                  </a:lnTo>
                  <a:lnTo>
                    <a:pt x="47" y="57"/>
                  </a:lnTo>
                  <a:lnTo>
                    <a:pt x="53" y="52"/>
                  </a:lnTo>
                  <a:lnTo>
                    <a:pt x="58" y="48"/>
                  </a:lnTo>
                  <a:lnTo>
                    <a:pt x="63" y="43"/>
                  </a:lnTo>
                  <a:lnTo>
                    <a:pt x="70" y="39"/>
                  </a:lnTo>
                  <a:lnTo>
                    <a:pt x="76" y="36"/>
                  </a:lnTo>
                  <a:lnTo>
                    <a:pt x="83" y="34"/>
                  </a:lnTo>
                  <a:lnTo>
                    <a:pt x="90" y="31"/>
                  </a:lnTo>
                  <a:lnTo>
                    <a:pt x="98" y="30"/>
                  </a:lnTo>
                  <a:lnTo>
                    <a:pt x="105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29"/>
                  </a:lnTo>
                  <a:lnTo>
                    <a:pt x="565" y="28"/>
                  </a:lnTo>
                  <a:lnTo>
                    <a:pt x="567" y="26"/>
                  </a:lnTo>
                  <a:lnTo>
                    <a:pt x="569" y="24"/>
                  </a:lnTo>
                  <a:lnTo>
                    <a:pt x="571" y="21"/>
                  </a:lnTo>
                  <a:lnTo>
                    <a:pt x="572" y="19"/>
                  </a:lnTo>
                  <a:lnTo>
                    <a:pt x="572" y="15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0" name="CustomShape 81"/>
          <p:cNvSpPr/>
          <p:nvPr/>
        </p:nvSpPr>
        <p:spPr>
          <a:xfrm>
            <a:off x="1562760" y="4233240"/>
            <a:ext cx="424080" cy="397800"/>
          </a:xfrm>
          <a:custGeom>
            <a:avLst/>
            <a:gdLst/>
            <a:ahLst/>
            <a:rect l="l" t="t" r="r" b="b"/>
            <a:pathLst>
              <a:path w="719" h="671">
                <a:moveTo>
                  <a:pt x="379" y="470"/>
                </a:moveTo>
                <a:lnTo>
                  <a:pt x="376" y="471"/>
                </a:lnTo>
                <a:lnTo>
                  <a:pt x="375" y="471"/>
                </a:lnTo>
                <a:lnTo>
                  <a:pt x="373" y="471"/>
                </a:lnTo>
                <a:lnTo>
                  <a:pt x="372" y="470"/>
                </a:lnTo>
                <a:lnTo>
                  <a:pt x="362" y="463"/>
                </a:lnTo>
                <a:lnTo>
                  <a:pt x="342" y="447"/>
                </a:lnTo>
                <a:lnTo>
                  <a:pt x="314" y="424"/>
                </a:lnTo>
                <a:lnTo>
                  <a:pt x="285" y="395"/>
                </a:lnTo>
                <a:lnTo>
                  <a:pt x="269" y="378"/>
                </a:lnTo>
                <a:lnTo>
                  <a:pt x="254" y="362"/>
                </a:lnTo>
                <a:lnTo>
                  <a:pt x="241" y="344"/>
                </a:lnTo>
                <a:lnTo>
                  <a:pt x="228" y="326"/>
                </a:lnTo>
                <a:lnTo>
                  <a:pt x="218" y="308"/>
                </a:lnTo>
                <a:lnTo>
                  <a:pt x="210" y="290"/>
                </a:lnTo>
                <a:lnTo>
                  <a:pt x="206" y="281"/>
                </a:lnTo>
                <a:lnTo>
                  <a:pt x="205" y="273"/>
                </a:lnTo>
                <a:lnTo>
                  <a:pt x="204" y="264"/>
                </a:lnTo>
                <a:lnTo>
                  <a:pt x="203" y="255"/>
                </a:lnTo>
                <a:lnTo>
                  <a:pt x="204" y="244"/>
                </a:lnTo>
                <a:lnTo>
                  <a:pt x="205" y="233"/>
                </a:lnTo>
                <a:lnTo>
                  <a:pt x="207" y="224"/>
                </a:lnTo>
                <a:lnTo>
                  <a:pt x="211" y="214"/>
                </a:lnTo>
                <a:lnTo>
                  <a:pt x="215" y="206"/>
                </a:lnTo>
                <a:lnTo>
                  <a:pt x="219" y="198"/>
                </a:lnTo>
                <a:lnTo>
                  <a:pt x="225" y="191"/>
                </a:lnTo>
                <a:lnTo>
                  <a:pt x="231" y="183"/>
                </a:lnTo>
                <a:lnTo>
                  <a:pt x="237" y="177"/>
                </a:lnTo>
                <a:lnTo>
                  <a:pt x="244" y="173"/>
                </a:lnTo>
                <a:lnTo>
                  <a:pt x="251" y="168"/>
                </a:lnTo>
                <a:lnTo>
                  <a:pt x="259" y="164"/>
                </a:lnTo>
                <a:lnTo>
                  <a:pt x="267" y="161"/>
                </a:lnTo>
                <a:lnTo>
                  <a:pt x="275" y="160"/>
                </a:lnTo>
                <a:lnTo>
                  <a:pt x="282" y="158"/>
                </a:lnTo>
                <a:lnTo>
                  <a:pt x="291" y="157"/>
                </a:lnTo>
                <a:lnTo>
                  <a:pt x="303" y="158"/>
                </a:lnTo>
                <a:lnTo>
                  <a:pt x="314" y="161"/>
                </a:lnTo>
                <a:lnTo>
                  <a:pt x="326" y="166"/>
                </a:lnTo>
                <a:lnTo>
                  <a:pt x="337" y="173"/>
                </a:lnTo>
                <a:lnTo>
                  <a:pt x="348" y="182"/>
                </a:lnTo>
                <a:lnTo>
                  <a:pt x="359" y="193"/>
                </a:lnTo>
                <a:lnTo>
                  <a:pt x="363" y="200"/>
                </a:lnTo>
                <a:lnTo>
                  <a:pt x="367" y="207"/>
                </a:lnTo>
                <a:lnTo>
                  <a:pt x="372" y="215"/>
                </a:lnTo>
                <a:lnTo>
                  <a:pt x="375" y="224"/>
                </a:lnTo>
                <a:lnTo>
                  <a:pt x="379" y="215"/>
                </a:lnTo>
                <a:lnTo>
                  <a:pt x="382" y="207"/>
                </a:lnTo>
                <a:lnTo>
                  <a:pt x="387" y="200"/>
                </a:lnTo>
                <a:lnTo>
                  <a:pt x="392" y="193"/>
                </a:lnTo>
                <a:lnTo>
                  <a:pt x="401" y="182"/>
                </a:lnTo>
                <a:lnTo>
                  <a:pt x="412" y="173"/>
                </a:lnTo>
                <a:lnTo>
                  <a:pt x="424" y="166"/>
                </a:lnTo>
                <a:lnTo>
                  <a:pt x="436" y="161"/>
                </a:lnTo>
                <a:lnTo>
                  <a:pt x="448" y="158"/>
                </a:lnTo>
                <a:lnTo>
                  <a:pt x="458" y="157"/>
                </a:lnTo>
                <a:lnTo>
                  <a:pt x="467" y="158"/>
                </a:lnTo>
                <a:lnTo>
                  <a:pt x="475" y="160"/>
                </a:lnTo>
                <a:lnTo>
                  <a:pt x="483" y="161"/>
                </a:lnTo>
                <a:lnTo>
                  <a:pt x="491" y="164"/>
                </a:lnTo>
                <a:lnTo>
                  <a:pt x="499" y="168"/>
                </a:lnTo>
                <a:lnTo>
                  <a:pt x="506" y="173"/>
                </a:lnTo>
                <a:lnTo>
                  <a:pt x="513" y="177"/>
                </a:lnTo>
                <a:lnTo>
                  <a:pt x="519" y="183"/>
                </a:lnTo>
                <a:lnTo>
                  <a:pt x="525" y="191"/>
                </a:lnTo>
                <a:lnTo>
                  <a:pt x="531" y="198"/>
                </a:lnTo>
                <a:lnTo>
                  <a:pt x="536" y="206"/>
                </a:lnTo>
                <a:lnTo>
                  <a:pt x="539" y="214"/>
                </a:lnTo>
                <a:lnTo>
                  <a:pt x="543" y="224"/>
                </a:lnTo>
                <a:lnTo>
                  <a:pt x="545" y="233"/>
                </a:lnTo>
                <a:lnTo>
                  <a:pt x="546" y="244"/>
                </a:lnTo>
                <a:lnTo>
                  <a:pt x="546" y="255"/>
                </a:lnTo>
                <a:lnTo>
                  <a:pt x="546" y="264"/>
                </a:lnTo>
                <a:lnTo>
                  <a:pt x="545" y="273"/>
                </a:lnTo>
                <a:lnTo>
                  <a:pt x="543" y="281"/>
                </a:lnTo>
                <a:lnTo>
                  <a:pt x="541" y="290"/>
                </a:lnTo>
                <a:lnTo>
                  <a:pt x="532" y="308"/>
                </a:lnTo>
                <a:lnTo>
                  <a:pt x="521" y="326"/>
                </a:lnTo>
                <a:lnTo>
                  <a:pt x="510" y="344"/>
                </a:lnTo>
                <a:lnTo>
                  <a:pt x="495" y="362"/>
                </a:lnTo>
                <a:lnTo>
                  <a:pt x="481" y="378"/>
                </a:lnTo>
                <a:lnTo>
                  <a:pt x="466" y="395"/>
                </a:lnTo>
                <a:lnTo>
                  <a:pt x="435" y="424"/>
                </a:lnTo>
                <a:lnTo>
                  <a:pt x="407" y="447"/>
                </a:lnTo>
                <a:lnTo>
                  <a:pt x="388" y="463"/>
                </a:lnTo>
                <a:lnTo>
                  <a:pt x="379" y="470"/>
                </a:lnTo>
                <a:lnTo>
                  <a:pt x="379" y="470"/>
                </a:lnTo>
                <a:close/>
                <a:moveTo>
                  <a:pt x="360" y="0"/>
                </a:moveTo>
                <a:lnTo>
                  <a:pt x="342" y="0"/>
                </a:lnTo>
                <a:lnTo>
                  <a:pt x="323" y="1"/>
                </a:lnTo>
                <a:lnTo>
                  <a:pt x="305" y="4"/>
                </a:lnTo>
                <a:lnTo>
                  <a:pt x="287" y="6"/>
                </a:lnTo>
                <a:lnTo>
                  <a:pt x="270" y="10"/>
                </a:lnTo>
                <a:lnTo>
                  <a:pt x="253" y="13"/>
                </a:lnTo>
                <a:lnTo>
                  <a:pt x="236" y="18"/>
                </a:lnTo>
                <a:lnTo>
                  <a:pt x="221" y="24"/>
                </a:lnTo>
                <a:lnTo>
                  <a:pt x="204" y="30"/>
                </a:lnTo>
                <a:lnTo>
                  <a:pt x="188" y="36"/>
                </a:lnTo>
                <a:lnTo>
                  <a:pt x="174" y="43"/>
                </a:lnTo>
                <a:lnTo>
                  <a:pt x="159" y="51"/>
                </a:lnTo>
                <a:lnTo>
                  <a:pt x="144" y="60"/>
                </a:lnTo>
                <a:lnTo>
                  <a:pt x="131" y="68"/>
                </a:lnTo>
                <a:lnTo>
                  <a:pt x="118" y="78"/>
                </a:lnTo>
                <a:lnTo>
                  <a:pt x="106" y="87"/>
                </a:lnTo>
                <a:lnTo>
                  <a:pt x="94" y="98"/>
                </a:lnTo>
                <a:lnTo>
                  <a:pt x="83" y="108"/>
                </a:lnTo>
                <a:lnTo>
                  <a:pt x="72" y="119"/>
                </a:lnTo>
                <a:lnTo>
                  <a:pt x="62" y="131"/>
                </a:lnTo>
                <a:lnTo>
                  <a:pt x="53" y="143"/>
                </a:lnTo>
                <a:lnTo>
                  <a:pt x="44" y="155"/>
                </a:lnTo>
                <a:lnTo>
                  <a:pt x="36" y="168"/>
                </a:lnTo>
                <a:lnTo>
                  <a:pt x="29" y="181"/>
                </a:lnTo>
                <a:lnTo>
                  <a:pt x="22" y="194"/>
                </a:lnTo>
                <a:lnTo>
                  <a:pt x="17" y="208"/>
                </a:lnTo>
                <a:lnTo>
                  <a:pt x="12" y="223"/>
                </a:lnTo>
                <a:lnTo>
                  <a:pt x="8" y="237"/>
                </a:lnTo>
                <a:lnTo>
                  <a:pt x="5" y="251"/>
                </a:lnTo>
                <a:lnTo>
                  <a:pt x="3" y="265"/>
                </a:lnTo>
                <a:lnTo>
                  <a:pt x="0" y="281"/>
                </a:lnTo>
                <a:lnTo>
                  <a:pt x="0" y="296"/>
                </a:lnTo>
                <a:lnTo>
                  <a:pt x="0" y="311"/>
                </a:lnTo>
                <a:lnTo>
                  <a:pt x="2" y="325"/>
                </a:lnTo>
                <a:lnTo>
                  <a:pt x="4" y="339"/>
                </a:lnTo>
                <a:lnTo>
                  <a:pt x="8" y="352"/>
                </a:lnTo>
                <a:lnTo>
                  <a:pt x="11" y="367"/>
                </a:lnTo>
                <a:lnTo>
                  <a:pt x="15" y="381"/>
                </a:lnTo>
                <a:lnTo>
                  <a:pt x="21" y="394"/>
                </a:lnTo>
                <a:lnTo>
                  <a:pt x="27" y="407"/>
                </a:lnTo>
                <a:lnTo>
                  <a:pt x="34" y="420"/>
                </a:lnTo>
                <a:lnTo>
                  <a:pt x="41" y="432"/>
                </a:lnTo>
                <a:lnTo>
                  <a:pt x="49" y="445"/>
                </a:lnTo>
                <a:lnTo>
                  <a:pt x="59" y="457"/>
                </a:lnTo>
                <a:lnTo>
                  <a:pt x="68" y="469"/>
                </a:lnTo>
                <a:lnTo>
                  <a:pt x="79" y="480"/>
                </a:lnTo>
                <a:lnTo>
                  <a:pt x="90" y="490"/>
                </a:lnTo>
                <a:lnTo>
                  <a:pt x="102" y="501"/>
                </a:lnTo>
                <a:lnTo>
                  <a:pt x="25" y="653"/>
                </a:lnTo>
                <a:lnTo>
                  <a:pt x="24" y="657"/>
                </a:lnTo>
                <a:lnTo>
                  <a:pt x="24" y="662"/>
                </a:lnTo>
                <a:lnTo>
                  <a:pt x="25" y="665"/>
                </a:lnTo>
                <a:lnTo>
                  <a:pt x="28" y="667"/>
                </a:lnTo>
                <a:lnTo>
                  <a:pt x="31" y="670"/>
                </a:lnTo>
                <a:lnTo>
                  <a:pt x="36" y="671"/>
                </a:lnTo>
                <a:lnTo>
                  <a:pt x="39" y="671"/>
                </a:lnTo>
                <a:lnTo>
                  <a:pt x="42" y="670"/>
                </a:lnTo>
                <a:lnTo>
                  <a:pt x="240" y="574"/>
                </a:lnTo>
                <a:lnTo>
                  <a:pt x="268" y="582"/>
                </a:lnTo>
                <a:lnTo>
                  <a:pt x="299" y="587"/>
                </a:lnTo>
                <a:lnTo>
                  <a:pt x="329" y="590"/>
                </a:lnTo>
                <a:lnTo>
                  <a:pt x="360" y="591"/>
                </a:lnTo>
                <a:lnTo>
                  <a:pt x="379" y="590"/>
                </a:lnTo>
                <a:lnTo>
                  <a:pt x="397" y="590"/>
                </a:lnTo>
                <a:lnTo>
                  <a:pt x="414" y="588"/>
                </a:lnTo>
                <a:lnTo>
                  <a:pt x="432" y="585"/>
                </a:lnTo>
                <a:lnTo>
                  <a:pt x="450" y="582"/>
                </a:lnTo>
                <a:lnTo>
                  <a:pt x="467" y="578"/>
                </a:lnTo>
                <a:lnTo>
                  <a:pt x="483" y="574"/>
                </a:lnTo>
                <a:lnTo>
                  <a:pt x="500" y="568"/>
                </a:lnTo>
                <a:lnTo>
                  <a:pt x="516" y="562"/>
                </a:lnTo>
                <a:lnTo>
                  <a:pt x="531" y="556"/>
                </a:lnTo>
                <a:lnTo>
                  <a:pt x="546" y="549"/>
                </a:lnTo>
                <a:lnTo>
                  <a:pt x="561" y="540"/>
                </a:lnTo>
                <a:lnTo>
                  <a:pt x="575" y="532"/>
                </a:lnTo>
                <a:lnTo>
                  <a:pt x="588" y="524"/>
                </a:lnTo>
                <a:lnTo>
                  <a:pt x="601" y="514"/>
                </a:lnTo>
                <a:lnTo>
                  <a:pt x="614" y="505"/>
                </a:lnTo>
                <a:lnTo>
                  <a:pt x="626" y="494"/>
                </a:lnTo>
                <a:lnTo>
                  <a:pt x="637" y="483"/>
                </a:lnTo>
                <a:lnTo>
                  <a:pt x="648" y="472"/>
                </a:lnTo>
                <a:lnTo>
                  <a:pt x="658" y="461"/>
                </a:lnTo>
                <a:lnTo>
                  <a:pt x="667" y="449"/>
                </a:lnTo>
                <a:lnTo>
                  <a:pt x="676" y="437"/>
                </a:lnTo>
                <a:lnTo>
                  <a:pt x="683" y="424"/>
                </a:lnTo>
                <a:lnTo>
                  <a:pt x="690" y="411"/>
                </a:lnTo>
                <a:lnTo>
                  <a:pt x="698" y="397"/>
                </a:lnTo>
                <a:lnTo>
                  <a:pt x="703" y="383"/>
                </a:lnTo>
                <a:lnTo>
                  <a:pt x="708" y="369"/>
                </a:lnTo>
                <a:lnTo>
                  <a:pt x="712" y="355"/>
                </a:lnTo>
                <a:lnTo>
                  <a:pt x="715" y="340"/>
                </a:lnTo>
                <a:lnTo>
                  <a:pt x="718" y="326"/>
                </a:lnTo>
                <a:lnTo>
                  <a:pt x="719" y="311"/>
                </a:lnTo>
                <a:lnTo>
                  <a:pt x="719" y="296"/>
                </a:lnTo>
                <a:lnTo>
                  <a:pt x="719" y="281"/>
                </a:lnTo>
                <a:lnTo>
                  <a:pt x="718" y="265"/>
                </a:lnTo>
                <a:lnTo>
                  <a:pt x="715" y="251"/>
                </a:lnTo>
                <a:lnTo>
                  <a:pt x="712" y="237"/>
                </a:lnTo>
                <a:lnTo>
                  <a:pt x="708" y="223"/>
                </a:lnTo>
                <a:lnTo>
                  <a:pt x="703" y="208"/>
                </a:lnTo>
                <a:lnTo>
                  <a:pt x="698" y="194"/>
                </a:lnTo>
                <a:lnTo>
                  <a:pt x="690" y="181"/>
                </a:lnTo>
                <a:lnTo>
                  <a:pt x="683" y="168"/>
                </a:lnTo>
                <a:lnTo>
                  <a:pt x="676" y="155"/>
                </a:lnTo>
                <a:lnTo>
                  <a:pt x="667" y="143"/>
                </a:lnTo>
                <a:lnTo>
                  <a:pt x="658" y="131"/>
                </a:lnTo>
                <a:lnTo>
                  <a:pt x="648" y="119"/>
                </a:lnTo>
                <a:lnTo>
                  <a:pt x="637" y="108"/>
                </a:lnTo>
                <a:lnTo>
                  <a:pt x="626" y="98"/>
                </a:lnTo>
                <a:lnTo>
                  <a:pt x="614" y="87"/>
                </a:lnTo>
                <a:lnTo>
                  <a:pt x="601" y="78"/>
                </a:lnTo>
                <a:lnTo>
                  <a:pt x="588" y="68"/>
                </a:lnTo>
                <a:lnTo>
                  <a:pt x="575" y="60"/>
                </a:lnTo>
                <a:lnTo>
                  <a:pt x="561" y="51"/>
                </a:lnTo>
                <a:lnTo>
                  <a:pt x="546" y="43"/>
                </a:lnTo>
                <a:lnTo>
                  <a:pt x="531" y="36"/>
                </a:lnTo>
                <a:lnTo>
                  <a:pt x="516" y="30"/>
                </a:lnTo>
                <a:lnTo>
                  <a:pt x="500" y="24"/>
                </a:lnTo>
                <a:lnTo>
                  <a:pt x="483" y="18"/>
                </a:lnTo>
                <a:lnTo>
                  <a:pt x="467" y="13"/>
                </a:lnTo>
                <a:lnTo>
                  <a:pt x="450" y="10"/>
                </a:lnTo>
                <a:lnTo>
                  <a:pt x="432" y="6"/>
                </a:lnTo>
                <a:lnTo>
                  <a:pt x="414" y="4"/>
                </a:lnTo>
                <a:lnTo>
                  <a:pt x="397" y="1"/>
                </a:lnTo>
                <a:lnTo>
                  <a:pt x="379" y="1"/>
                </a:lnTo>
                <a:lnTo>
                  <a:pt x="360" y="0"/>
                </a:lnTo>
                <a:lnTo>
                  <a:pt x="360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51" name="Group 82"/>
          <p:cNvGrpSpPr/>
          <p:nvPr/>
        </p:nvGrpSpPr>
        <p:grpSpPr>
          <a:xfrm>
            <a:off x="6750360" y="4222440"/>
            <a:ext cx="419400" cy="419400"/>
            <a:chOff x="6750360" y="4222440"/>
            <a:chExt cx="419400" cy="419400"/>
          </a:xfrm>
        </p:grpSpPr>
        <p:sp>
          <p:nvSpPr>
            <p:cNvPr id="852" name="CustomShape 83"/>
            <p:cNvSpPr/>
            <p:nvPr/>
          </p:nvSpPr>
          <p:spPr>
            <a:xfrm>
              <a:off x="6890400" y="4364640"/>
              <a:ext cx="139680" cy="258120"/>
            </a:xfrm>
            <a:custGeom>
              <a:avLst/>
              <a:gdLst/>
              <a:ahLst/>
              <a:rect l="l" t="t" r="r" b="b"/>
              <a:pathLst>
                <a:path w="292" h="543">
                  <a:moveTo>
                    <a:pt x="0" y="0"/>
                  </a:moveTo>
                  <a:lnTo>
                    <a:pt x="147" y="543"/>
                  </a:lnTo>
                  <a:lnTo>
                    <a:pt x="2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CustomShape 84"/>
            <p:cNvSpPr/>
            <p:nvPr/>
          </p:nvSpPr>
          <p:spPr>
            <a:xfrm>
              <a:off x="6895080" y="4236480"/>
              <a:ext cx="129960" cy="113400"/>
            </a:xfrm>
            <a:custGeom>
              <a:avLst/>
              <a:gdLst/>
              <a:ahLst/>
              <a:rect l="l" t="t" r="r" b="b"/>
              <a:pathLst>
                <a:path w="278" h="242">
                  <a:moveTo>
                    <a:pt x="278" y="242"/>
                  </a:moveTo>
                  <a:lnTo>
                    <a:pt x="139" y="0"/>
                  </a:lnTo>
                  <a:lnTo>
                    <a:pt x="0" y="242"/>
                  </a:lnTo>
                  <a:lnTo>
                    <a:pt x="278" y="242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CustomShape 85"/>
            <p:cNvSpPr/>
            <p:nvPr/>
          </p:nvSpPr>
          <p:spPr>
            <a:xfrm>
              <a:off x="6968520" y="4222440"/>
              <a:ext cx="104040" cy="118080"/>
            </a:xfrm>
            <a:custGeom>
              <a:avLst/>
              <a:gdLst/>
              <a:ahLst/>
              <a:rect l="l" t="t" r="r" b="b"/>
              <a:pathLst>
                <a:path w="219" h="248">
                  <a:moveTo>
                    <a:pt x="219" y="0"/>
                  </a:moveTo>
                  <a:lnTo>
                    <a:pt x="0" y="0"/>
                  </a:lnTo>
                  <a:lnTo>
                    <a:pt x="144" y="248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86"/>
            <p:cNvSpPr/>
            <p:nvPr/>
          </p:nvSpPr>
          <p:spPr>
            <a:xfrm>
              <a:off x="7049160" y="4231800"/>
              <a:ext cx="120600" cy="118080"/>
            </a:xfrm>
            <a:custGeom>
              <a:avLst/>
              <a:gdLst/>
              <a:ahLst/>
              <a:rect l="l" t="t" r="r" b="b"/>
              <a:pathLst>
                <a:path w="257" h="253">
                  <a:moveTo>
                    <a:pt x="257" y="253"/>
                  </a:moveTo>
                  <a:lnTo>
                    <a:pt x="75" y="0"/>
                  </a:lnTo>
                  <a:lnTo>
                    <a:pt x="0" y="253"/>
                  </a:lnTo>
                  <a:lnTo>
                    <a:pt x="257" y="253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87"/>
            <p:cNvSpPr/>
            <p:nvPr/>
          </p:nvSpPr>
          <p:spPr>
            <a:xfrm>
              <a:off x="6847560" y="4222440"/>
              <a:ext cx="104040" cy="118080"/>
            </a:xfrm>
            <a:custGeom>
              <a:avLst/>
              <a:gdLst/>
              <a:ahLst/>
              <a:rect l="l" t="t" r="r" b="b"/>
              <a:pathLst>
                <a:path w="219" h="248">
                  <a:moveTo>
                    <a:pt x="219" y="0"/>
                  </a:moveTo>
                  <a:lnTo>
                    <a:pt x="0" y="0"/>
                  </a:lnTo>
                  <a:lnTo>
                    <a:pt x="75" y="248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88"/>
            <p:cNvSpPr/>
            <p:nvPr/>
          </p:nvSpPr>
          <p:spPr>
            <a:xfrm>
              <a:off x="6750360" y="4231800"/>
              <a:ext cx="120600" cy="118080"/>
            </a:xfrm>
            <a:custGeom>
              <a:avLst/>
              <a:gdLst/>
              <a:ahLst/>
              <a:rect l="l" t="t" r="r" b="b"/>
              <a:pathLst>
                <a:path w="257" h="253">
                  <a:moveTo>
                    <a:pt x="182" y="0"/>
                  </a:moveTo>
                  <a:lnTo>
                    <a:pt x="0" y="253"/>
                  </a:lnTo>
                  <a:lnTo>
                    <a:pt x="257" y="253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89"/>
            <p:cNvSpPr/>
            <p:nvPr/>
          </p:nvSpPr>
          <p:spPr>
            <a:xfrm>
              <a:off x="6750360" y="4364640"/>
              <a:ext cx="198720" cy="277200"/>
            </a:xfrm>
            <a:custGeom>
              <a:avLst/>
              <a:gdLst/>
              <a:ahLst/>
              <a:rect l="l" t="t" r="r" b="b"/>
              <a:pathLst>
                <a:path w="422" h="585">
                  <a:moveTo>
                    <a:pt x="0" y="0"/>
                  </a:moveTo>
                  <a:lnTo>
                    <a:pt x="422" y="585"/>
                  </a:lnTo>
                  <a:lnTo>
                    <a:pt x="2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CustomShape 90"/>
            <p:cNvSpPr/>
            <p:nvPr/>
          </p:nvSpPr>
          <p:spPr>
            <a:xfrm>
              <a:off x="6968520" y="4364640"/>
              <a:ext cx="201240" cy="277200"/>
            </a:xfrm>
            <a:custGeom>
              <a:avLst/>
              <a:gdLst/>
              <a:ahLst/>
              <a:rect l="l" t="t" r="r" b="b"/>
              <a:pathLst>
                <a:path w="424" h="585">
                  <a:moveTo>
                    <a:pt x="0" y="585"/>
                  </a:moveTo>
                  <a:lnTo>
                    <a:pt x="424" y="0"/>
                  </a:lnTo>
                  <a:lnTo>
                    <a:pt x="158" y="0"/>
                  </a:lnTo>
                  <a:lnTo>
                    <a:pt x="0" y="585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0" name="Group 91"/>
          <p:cNvGrpSpPr/>
          <p:nvPr/>
        </p:nvGrpSpPr>
        <p:grpSpPr>
          <a:xfrm>
            <a:off x="8518680" y="4174200"/>
            <a:ext cx="426600" cy="428400"/>
            <a:chOff x="8518680" y="4174200"/>
            <a:chExt cx="426600" cy="428400"/>
          </a:xfrm>
        </p:grpSpPr>
        <p:sp>
          <p:nvSpPr>
            <p:cNvPr id="861" name="CustomShape 92"/>
            <p:cNvSpPr/>
            <p:nvPr/>
          </p:nvSpPr>
          <p:spPr>
            <a:xfrm>
              <a:off x="8518680" y="4273560"/>
              <a:ext cx="326880" cy="329040"/>
            </a:xfrm>
            <a:custGeom>
              <a:avLst/>
              <a:gdLst/>
              <a:ahLst/>
              <a:rect l="l" t="t" r="r" b="b"/>
              <a:pathLst>
                <a:path w="691" h="693">
                  <a:moveTo>
                    <a:pt x="619" y="136"/>
                  </a:moveTo>
                  <a:lnTo>
                    <a:pt x="533" y="222"/>
                  </a:lnTo>
                  <a:lnTo>
                    <a:pt x="542" y="236"/>
                  </a:lnTo>
                  <a:lnTo>
                    <a:pt x="549" y="251"/>
                  </a:lnTo>
                  <a:lnTo>
                    <a:pt x="555" y="265"/>
                  </a:lnTo>
                  <a:lnTo>
                    <a:pt x="560" y="280"/>
                  </a:lnTo>
                  <a:lnTo>
                    <a:pt x="565" y="296"/>
                  </a:lnTo>
                  <a:lnTo>
                    <a:pt x="568" y="313"/>
                  </a:lnTo>
                  <a:lnTo>
                    <a:pt x="570" y="329"/>
                  </a:lnTo>
                  <a:lnTo>
                    <a:pt x="571" y="346"/>
                  </a:lnTo>
                  <a:lnTo>
                    <a:pt x="570" y="369"/>
                  </a:lnTo>
                  <a:lnTo>
                    <a:pt x="566" y="392"/>
                  </a:lnTo>
                  <a:lnTo>
                    <a:pt x="560" y="413"/>
                  </a:lnTo>
                  <a:lnTo>
                    <a:pt x="553" y="434"/>
                  </a:lnTo>
                  <a:lnTo>
                    <a:pt x="543" y="453"/>
                  </a:lnTo>
                  <a:lnTo>
                    <a:pt x="532" y="473"/>
                  </a:lnTo>
                  <a:lnTo>
                    <a:pt x="519" y="490"/>
                  </a:lnTo>
                  <a:lnTo>
                    <a:pt x="504" y="506"/>
                  </a:lnTo>
                  <a:lnTo>
                    <a:pt x="488" y="520"/>
                  </a:lnTo>
                  <a:lnTo>
                    <a:pt x="471" y="534"/>
                  </a:lnTo>
                  <a:lnTo>
                    <a:pt x="453" y="545"/>
                  </a:lnTo>
                  <a:lnTo>
                    <a:pt x="433" y="555"/>
                  </a:lnTo>
                  <a:lnTo>
                    <a:pt x="413" y="562"/>
                  </a:lnTo>
                  <a:lnTo>
                    <a:pt x="391" y="567"/>
                  </a:lnTo>
                  <a:lnTo>
                    <a:pt x="369" y="571"/>
                  </a:lnTo>
                  <a:lnTo>
                    <a:pt x="345" y="572"/>
                  </a:lnTo>
                  <a:lnTo>
                    <a:pt x="322" y="571"/>
                  </a:lnTo>
                  <a:lnTo>
                    <a:pt x="300" y="567"/>
                  </a:lnTo>
                  <a:lnTo>
                    <a:pt x="278" y="562"/>
                  </a:lnTo>
                  <a:lnTo>
                    <a:pt x="257" y="555"/>
                  </a:lnTo>
                  <a:lnTo>
                    <a:pt x="238" y="545"/>
                  </a:lnTo>
                  <a:lnTo>
                    <a:pt x="220" y="534"/>
                  </a:lnTo>
                  <a:lnTo>
                    <a:pt x="201" y="520"/>
                  </a:lnTo>
                  <a:lnTo>
                    <a:pt x="185" y="506"/>
                  </a:lnTo>
                  <a:lnTo>
                    <a:pt x="171" y="490"/>
                  </a:lnTo>
                  <a:lnTo>
                    <a:pt x="159" y="473"/>
                  </a:lnTo>
                  <a:lnTo>
                    <a:pt x="146" y="453"/>
                  </a:lnTo>
                  <a:lnTo>
                    <a:pt x="138" y="434"/>
                  </a:lnTo>
                  <a:lnTo>
                    <a:pt x="129" y="413"/>
                  </a:lnTo>
                  <a:lnTo>
                    <a:pt x="124" y="392"/>
                  </a:lnTo>
                  <a:lnTo>
                    <a:pt x="121" y="369"/>
                  </a:lnTo>
                  <a:lnTo>
                    <a:pt x="119" y="346"/>
                  </a:lnTo>
                  <a:lnTo>
                    <a:pt x="121" y="324"/>
                  </a:lnTo>
                  <a:lnTo>
                    <a:pt x="124" y="301"/>
                  </a:lnTo>
                  <a:lnTo>
                    <a:pt x="129" y="280"/>
                  </a:lnTo>
                  <a:lnTo>
                    <a:pt x="138" y="259"/>
                  </a:lnTo>
                  <a:lnTo>
                    <a:pt x="146" y="238"/>
                  </a:lnTo>
                  <a:lnTo>
                    <a:pt x="159" y="220"/>
                  </a:lnTo>
                  <a:lnTo>
                    <a:pt x="171" y="203"/>
                  </a:lnTo>
                  <a:lnTo>
                    <a:pt x="185" y="187"/>
                  </a:lnTo>
                  <a:lnTo>
                    <a:pt x="201" y="172"/>
                  </a:lnTo>
                  <a:lnTo>
                    <a:pt x="220" y="159"/>
                  </a:lnTo>
                  <a:lnTo>
                    <a:pt x="238" y="148"/>
                  </a:lnTo>
                  <a:lnTo>
                    <a:pt x="257" y="138"/>
                  </a:lnTo>
                  <a:lnTo>
                    <a:pt x="278" y="131"/>
                  </a:lnTo>
                  <a:lnTo>
                    <a:pt x="300" y="125"/>
                  </a:lnTo>
                  <a:lnTo>
                    <a:pt x="322" y="122"/>
                  </a:lnTo>
                  <a:lnTo>
                    <a:pt x="345" y="121"/>
                  </a:lnTo>
                  <a:lnTo>
                    <a:pt x="362" y="121"/>
                  </a:lnTo>
                  <a:lnTo>
                    <a:pt x="378" y="124"/>
                  </a:lnTo>
                  <a:lnTo>
                    <a:pt x="395" y="126"/>
                  </a:lnTo>
                  <a:lnTo>
                    <a:pt x="411" y="131"/>
                  </a:lnTo>
                  <a:lnTo>
                    <a:pt x="426" y="136"/>
                  </a:lnTo>
                  <a:lnTo>
                    <a:pt x="442" y="142"/>
                  </a:lnTo>
                  <a:lnTo>
                    <a:pt x="455" y="149"/>
                  </a:lnTo>
                  <a:lnTo>
                    <a:pt x="470" y="158"/>
                  </a:lnTo>
                  <a:lnTo>
                    <a:pt x="555" y="72"/>
                  </a:lnTo>
                  <a:lnTo>
                    <a:pt x="533" y="56"/>
                  </a:lnTo>
                  <a:lnTo>
                    <a:pt x="509" y="42"/>
                  </a:lnTo>
                  <a:lnTo>
                    <a:pt x="485" y="30"/>
                  </a:lnTo>
                  <a:lnTo>
                    <a:pt x="458" y="20"/>
                  </a:lnTo>
                  <a:lnTo>
                    <a:pt x="431" y="11"/>
                  </a:lnTo>
                  <a:lnTo>
                    <a:pt x="403" y="5"/>
                  </a:lnTo>
                  <a:lnTo>
                    <a:pt x="389" y="3"/>
                  </a:lnTo>
                  <a:lnTo>
                    <a:pt x="375" y="1"/>
                  </a:lnTo>
                  <a:lnTo>
                    <a:pt x="360" y="0"/>
                  </a:lnTo>
                  <a:lnTo>
                    <a:pt x="345" y="0"/>
                  </a:lnTo>
                  <a:lnTo>
                    <a:pt x="327" y="1"/>
                  </a:lnTo>
                  <a:lnTo>
                    <a:pt x="310" y="3"/>
                  </a:lnTo>
                  <a:lnTo>
                    <a:pt x="293" y="4"/>
                  </a:lnTo>
                  <a:lnTo>
                    <a:pt x="276" y="8"/>
                  </a:lnTo>
                  <a:lnTo>
                    <a:pt x="259" y="11"/>
                  </a:lnTo>
                  <a:lnTo>
                    <a:pt x="243" y="16"/>
                  </a:lnTo>
                  <a:lnTo>
                    <a:pt x="227" y="21"/>
                  </a:lnTo>
                  <a:lnTo>
                    <a:pt x="211" y="27"/>
                  </a:lnTo>
                  <a:lnTo>
                    <a:pt x="195" y="34"/>
                  </a:lnTo>
                  <a:lnTo>
                    <a:pt x="180" y="42"/>
                  </a:lnTo>
                  <a:lnTo>
                    <a:pt x="166" y="50"/>
                  </a:lnTo>
                  <a:lnTo>
                    <a:pt x="152" y="60"/>
                  </a:lnTo>
                  <a:lnTo>
                    <a:pt x="138" y="69"/>
                  </a:lnTo>
                  <a:lnTo>
                    <a:pt x="126" y="80"/>
                  </a:lnTo>
                  <a:lnTo>
                    <a:pt x="112" y="91"/>
                  </a:lnTo>
                  <a:lnTo>
                    <a:pt x="101" y="102"/>
                  </a:lnTo>
                  <a:lnTo>
                    <a:pt x="89" y="114"/>
                  </a:lnTo>
                  <a:lnTo>
                    <a:pt x="78" y="126"/>
                  </a:lnTo>
                  <a:lnTo>
                    <a:pt x="68" y="139"/>
                  </a:lnTo>
                  <a:lnTo>
                    <a:pt x="58" y="153"/>
                  </a:lnTo>
                  <a:lnTo>
                    <a:pt x="50" y="168"/>
                  </a:lnTo>
                  <a:lnTo>
                    <a:pt x="41" y="182"/>
                  </a:lnTo>
                  <a:lnTo>
                    <a:pt x="34" y="197"/>
                  </a:lnTo>
                  <a:lnTo>
                    <a:pt x="27" y="212"/>
                  </a:lnTo>
                  <a:lnTo>
                    <a:pt x="20" y="227"/>
                  </a:lnTo>
                  <a:lnTo>
                    <a:pt x="14" y="243"/>
                  </a:lnTo>
                  <a:lnTo>
                    <a:pt x="9" y="260"/>
                  </a:lnTo>
                  <a:lnTo>
                    <a:pt x="6" y="276"/>
                  </a:lnTo>
                  <a:lnTo>
                    <a:pt x="3" y="293"/>
                  </a:lnTo>
                  <a:lnTo>
                    <a:pt x="1" y="310"/>
                  </a:lnTo>
                  <a:lnTo>
                    <a:pt x="0" y="329"/>
                  </a:lnTo>
                  <a:lnTo>
                    <a:pt x="0" y="346"/>
                  </a:lnTo>
                  <a:lnTo>
                    <a:pt x="0" y="363"/>
                  </a:lnTo>
                  <a:lnTo>
                    <a:pt x="1" y="380"/>
                  </a:lnTo>
                  <a:lnTo>
                    <a:pt x="2" y="396"/>
                  </a:lnTo>
                  <a:lnTo>
                    <a:pt x="6" y="412"/>
                  </a:lnTo>
                  <a:lnTo>
                    <a:pt x="9" y="428"/>
                  </a:lnTo>
                  <a:lnTo>
                    <a:pt x="13" y="444"/>
                  </a:lnTo>
                  <a:lnTo>
                    <a:pt x="18" y="459"/>
                  </a:lnTo>
                  <a:lnTo>
                    <a:pt x="23" y="474"/>
                  </a:lnTo>
                  <a:lnTo>
                    <a:pt x="30" y="489"/>
                  </a:lnTo>
                  <a:lnTo>
                    <a:pt x="36" y="502"/>
                  </a:lnTo>
                  <a:lnTo>
                    <a:pt x="44" y="517"/>
                  </a:lnTo>
                  <a:lnTo>
                    <a:pt x="52" y="530"/>
                  </a:lnTo>
                  <a:lnTo>
                    <a:pt x="61" y="544"/>
                  </a:lnTo>
                  <a:lnTo>
                    <a:pt x="71" y="556"/>
                  </a:lnTo>
                  <a:lnTo>
                    <a:pt x="80" y="568"/>
                  </a:lnTo>
                  <a:lnTo>
                    <a:pt x="90" y="580"/>
                  </a:lnTo>
                  <a:lnTo>
                    <a:pt x="3" y="667"/>
                  </a:lnTo>
                  <a:lnTo>
                    <a:pt x="0" y="672"/>
                  </a:lnTo>
                  <a:lnTo>
                    <a:pt x="0" y="677"/>
                  </a:lnTo>
                  <a:lnTo>
                    <a:pt x="0" y="683"/>
                  </a:lnTo>
                  <a:lnTo>
                    <a:pt x="3" y="688"/>
                  </a:lnTo>
                  <a:lnTo>
                    <a:pt x="8" y="691"/>
                  </a:lnTo>
                  <a:lnTo>
                    <a:pt x="14" y="693"/>
                  </a:lnTo>
                  <a:lnTo>
                    <a:pt x="20" y="691"/>
                  </a:lnTo>
                  <a:lnTo>
                    <a:pt x="25" y="688"/>
                  </a:lnTo>
                  <a:lnTo>
                    <a:pt x="112" y="601"/>
                  </a:lnTo>
                  <a:lnTo>
                    <a:pt x="123" y="611"/>
                  </a:lnTo>
                  <a:lnTo>
                    <a:pt x="135" y="622"/>
                  </a:lnTo>
                  <a:lnTo>
                    <a:pt x="149" y="630"/>
                  </a:lnTo>
                  <a:lnTo>
                    <a:pt x="161" y="639"/>
                  </a:lnTo>
                  <a:lnTo>
                    <a:pt x="174" y="647"/>
                  </a:lnTo>
                  <a:lnTo>
                    <a:pt x="189" y="655"/>
                  </a:lnTo>
                  <a:lnTo>
                    <a:pt x="202" y="662"/>
                  </a:lnTo>
                  <a:lnTo>
                    <a:pt x="217" y="668"/>
                  </a:lnTo>
                  <a:lnTo>
                    <a:pt x="233" y="673"/>
                  </a:lnTo>
                  <a:lnTo>
                    <a:pt x="248" y="678"/>
                  </a:lnTo>
                  <a:lnTo>
                    <a:pt x="264" y="683"/>
                  </a:lnTo>
                  <a:lnTo>
                    <a:pt x="279" y="687"/>
                  </a:lnTo>
                  <a:lnTo>
                    <a:pt x="295" y="689"/>
                  </a:lnTo>
                  <a:lnTo>
                    <a:pt x="311" y="690"/>
                  </a:lnTo>
                  <a:lnTo>
                    <a:pt x="328" y="691"/>
                  </a:lnTo>
                  <a:lnTo>
                    <a:pt x="345" y="693"/>
                  </a:lnTo>
                  <a:lnTo>
                    <a:pt x="362" y="691"/>
                  </a:lnTo>
                  <a:lnTo>
                    <a:pt x="378" y="690"/>
                  </a:lnTo>
                  <a:lnTo>
                    <a:pt x="394" y="689"/>
                  </a:lnTo>
                  <a:lnTo>
                    <a:pt x="411" y="687"/>
                  </a:lnTo>
                  <a:lnTo>
                    <a:pt x="427" y="683"/>
                  </a:lnTo>
                  <a:lnTo>
                    <a:pt x="442" y="678"/>
                  </a:lnTo>
                  <a:lnTo>
                    <a:pt x="458" y="673"/>
                  </a:lnTo>
                  <a:lnTo>
                    <a:pt x="472" y="668"/>
                  </a:lnTo>
                  <a:lnTo>
                    <a:pt x="487" y="662"/>
                  </a:lnTo>
                  <a:lnTo>
                    <a:pt x="502" y="655"/>
                  </a:lnTo>
                  <a:lnTo>
                    <a:pt x="515" y="647"/>
                  </a:lnTo>
                  <a:lnTo>
                    <a:pt x="529" y="639"/>
                  </a:lnTo>
                  <a:lnTo>
                    <a:pt x="542" y="630"/>
                  </a:lnTo>
                  <a:lnTo>
                    <a:pt x="554" y="622"/>
                  </a:lnTo>
                  <a:lnTo>
                    <a:pt x="566" y="612"/>
                  </a:lnTo>
                  <a:lnTo>
                    <a:pt x="579" y="601"/>
                  </a:lnTo>
                  <a:lnTo>
                    <a:pt x="665" y="688"/>
                  </a:lnTo>
                  <a:lnTo>
                    <a:pt x="670" y="691"/>
                  </a:lnTo>
                  <a:lnTo>
                    <a:pt x="676" y="693"/>
                  </a:lnTo>
                  <a:lnTo>
                    <a:pt x="681" y="691"/>
                  </a:lnTo>
                  <a:lnTo>
                    <a:pt x="686" y="688"/>
                  </a:lnTo>
                  <a:lnTo>
                    <a:pt x="690" y="683"/>
                  </a:lnTo>
                  <a:lnTo>
                    <a:pt x="691" y="677"/>
                  </a:lnTo>
                  <a:lnTo>
                    <a:pt x="690" y="672"/>
                  </a:lnTo>
                  <a:lnTo>
                    <a:pt x="686" y="667"/>
                  </a:lnTo>
                  <a:lnTo>
                    <a:pt x="601" y="580"/>
                  </a:lnTo>
                  <a:lnTo>
                    <a:pt x="610" y="568"/>
                  </a:lnTo>
                  <a:lnTo>
                    <a:pt x="620" y="556"/>
                  </a:lnTo>
                  <a:lnTo>
                    <a:pt x="630" y="544"/>
                  </a:lnTo>
                  <a:lnTo>
                    <a:pt x="639" y="530"/>
                  </a:lnTo>
                  <a:lnTo>
                    <a:pt x="646" y="517"/>
                  </a:lnTo>
                  <a:lnTo>
                    <a:pt x="653" y="502"/>
                  </a:lnTo>
                  <a:lnTo>
                    <a:pt x="661" y="489"/>
                  </a:lnTo>
                  <a:lnTo>
                    <a:pt x="667" y="474"/>
                  </a:lnTo>
                  <a:lnTo>
                    <a:pt x="673" y="459"/>
                  </a:lnTo>
                  <a:lnTo>
                    <a:pt x="678" y="444"/>
                  </a:lnTo>
                  <a:lnTo>
                    <a:pt x="681" y="428"/>
                  </a:lnTo>
                  <a:lnTo>
                    <a:pt x="685" y="412"/>
                  </a:lnTo>
                  <a:lnTo>
                    <a:pt x="687" y="396"/>
                  </a:lnTo>
                  <a:lnTo>
                    <a:pt x="690" y="380"/>
                  </a:lnTo>
                  <a:lnTo>
                    <a:pt x="691" y="363"/>
                  </a:lnTo>
                  <a:lnTo>
                    <a:pt x="691" y="346"/>
                  </a:lnTo>
                  <a:lnTo>
                    <a:pt x="691" y="331"/>
                  </a:lnTo>
                  <a:lnTo>
                    <a:pt x="690" y="317"/>
                  </a:lnTo>
                  <a:lnTo>
                    <a:pt x="689" y="303"/>
                  </a:lnTo>
                  <a:lnTo>
                    <a:pt x="686" y="288"/>
                  </a:lnTo>
                  <a:lnTo>
                    <a:pt x="680" y="260"/>
                  </a:lnTo>
                  <a:lnTo>
                    <a:pt x="672" y="233"/>
                  </a:lnTo>
                  <a:lnTo>
                    <a:pt x="662" y="207"/>
                  </a:lnTo>
                  <a:lnTo>
                    <a:pt x="650" y="182"/>
                  </a:lnTo>
                  <a:lnTo>
                    <a:pt x="635" y="158"/>
                  </a:lnTo>
                  <a:lnTo>
                    <a:pt x="619" y="136"/>
                  </a:lnTo>
                  <a:lnTo>
                    <a:pt x="619" y="136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CustomShape 93"/>
            <p:cNvSpPr/>
            <p:nvPr/>
          </p:nvSpPr>
          <p:spPr>
            <a:xfrm>
              <a:off x="8589960" y="4344840"/>
              <a:ext cx="184680" cy="186840"/>
            </a:xfrm>
            <a:custGeom>
              <a:avLst/>
              <a:gdLst/>
              <a:ahLst/>
              <a:rect l="l" t="t" r="r" b="b"/>
              <a:pathLst>
                <a:path w="391" h="392">
                  <a:moveTo>
                    <a:pt x="298" y="30"/>
                  </a:moveTo>
                  <a:lnTo>
                    <a:pt x="286" y="24"/>
                  </a:lnTo>
                  <a:lnTo>
                    <a:pt x="275" y="18"/>
                  </a:lnTo>
                  <a:lnTo>
                    <a:pt x="263" y="13"/>
                  </a:lnTo>
                  <a:lnTo>
                    <a:pt x="249" y="9"/>
                  </a:lnTo>
                  <a:lnTo>
                    <a:pt x="236" y="5"/>
                  </a:lnTo>
                  <a:lnTo>
                    <a:pt x="222" y="3"/>
                  </a:lnTo>
                  <a:lnTo>
                    <a:pt x="209" y="2"/>
                  </a:lnTo>
                  <a:lnTo>
                    <a:pt x="195" y="0"/>
                  </a:lnTo>
                  <a:lnTo>
                    <a:pt x="175" y="2"/>
                  </a:lnTo>
                  <a:lnTo>
                    <a:pt x="156" y="5"/>
                  </a:lnTo>
                  <a:lnTo>
                    <a:pt x="137" y="10"/>
                  </a:lnTo>
                  <a:lnTo>
                    <a:pt x="120" y="16"/>
                  </a:lnTo>
                  <a:lnTo>
                    <a:pt x="103" y="25"/>
                  </a:lnTo>
                  <a:lnTo>
                    <a:pt x="85" y="35"/>
                  </a:lnTo>
                  <a:lnTo>
                    <a:pt x="71" y="46"/>
                  </a:lnTo>
                  <a:lnTo>
                    <a:pt x="57" y="58"/>
                  </a:lnTo>
                  <a:lnTo>
                    <a:pt x="44" y="72"/>
                  </a:lnTo>
                  <a:lnTo>
                    <a:pt x="33" y="87"/>
                  </a:lnTo>
                  <a:lnTo>
                    <a:pt x="23" y="103"/>
                  </a:lnTo>
                  <a:lnTo>
                    <a:pt x="15" y="120"/>
                  </a:lnTo>
                  <a:lnTo>
                    <a:pt x="9" y="138"/>
                  </a:lnTo>
                  <a:lnTo>
                    <a:pt x="4" y="157"/>
                  </a:lnTo>
                  <a:lnTo>
                    <a:pt x="1" y="176"/>
                  </a:lnTo>
                  <a:lnTo>
                    <a:pt x="0" y="196"/>
                  </a:lnTo>
                  <a:lnTo>
                    <a:pt x="1" y="217"/>
                  </a:lnTo>
                  <a:lnTo>
                    <a:pt x="4" y="236"/>
                  </a:lnTo>
                  <a:lnTo>
                    <a:pt x="9" y="254"/>
                  </a:lnTo>
                  <a:lnTo>
                    <a:pt x="15" y="273"/>
                  </a:lnTo>
                  <a:lnTo>
                    <a:pt x="23" y="290"/>
                  </a:lnTo>
                  <a:lnTo>
                    <a:pt x="33" y="306"/>
                  </a:lnTo>
                  <a:lnTo>
                    <a:pt x="44" y="320"/>
                  </a:lnTo>
                  <a:lnTo>
                    <a:pt x="57" y="335"/>
                  </a:lnTo>
                  <a:lnTo>
                    <a:pt x="71" y="347"/>
                  </a:lnTo>
                  <a:lnTo>
                    <a:pt x="85" y="358"/>
                  </a:lnTo>
                  <a:lnTo>
                    <a:pt x="103" y="368"/>
                  </a:lnTo>
                  <a:lnTo>
                    <a:pt x="120" y="377"/>
                  </a:lnTo>
                  <a:lnTo>
                    <a:pt x="137" y="383"/>
                  </a:lnTo>
                  <a:lnTo>
                    <a:pt x="156" y="388"/>
                  </a:lnTo>
                  <a:lnTo>
                    <a:pt x="175" y="391"/>
                  </a:lnTo>
                  <a:lnTo>
                    <a:pt x="195" y="392"/>
                  </a:lnTo>
                  <a:lnTo>
                    <a:pt x="215" y="391"/>
                  </a:lnTo>
                  <a:lnTo>
                    <a:pt x="234" y="388"/>
                  </a:lnTo>
                  <a:lnTo>
                    <a:pt x="253" y="383"/>
                  </a:lnTo>
                  <a:lnTo>
                    <a:pt x="271" y="377"/>
                  </a:lnTo>
                  <a:lnTo>
                    <a:pt x="288" y="368"/>
                  </a:lnTo>
                  <a:lnTo>
                    <a:pt x="304" y="358"/>
                  </a:lnTo>
                  <a:lnTo>
                    <a:pt x="320" y="347"/>
                  </a:lnTo>
                  <a:lnTo>
                    <a:pt x="333" y="335"/>
                  </a:lnTo>
                  <a:lnTo>
                    <a:pt x="346" y="320"/>
                  </a:lnTo>
                  <a:lnTo>
                    <a:pt x="358" y="306"/>
                  </a:lnTo>
                  <a:lnTo>
                    <a:pt x="368" y="290"/>
                  </a:lnTo>
                  <a:lnTo>
                    <a:pt x="375" y="273"/>
                  </a:lnTo>
                  <a:lnTo>
                    <a:pt x="382" y="254"/>
                  </a:lnTo>
                  <a:lnTo>
                    <a:pt x="387" y="236"/>
                  </a:lnTo>
                  <a:lnTo>
                    <a:pt x="390" y="217"/>
                  </a:lnTo>
                  <a:lnTo>
                    <a:pt x="391" y="196"/>
                  </a:lnTo>
                  <a:lnTo>
                    <a:pt x="390" y="182"/>
                  </a:lnTo>
                  <a:lnTo>
                    <a:pt x="388" y="169"/>
                  </a:lnTo>
                  <a:lnTo>
                    <a:pt x="386" y="156"/>
                  </a:lnTo>
                  <a:lnTo>
                    <a:pt x="383" y="142"/>
                  </a:lnTo>
                  <a:lnTo>
                    <a:pt x="379" y="130"/>
                  </a:lnTo>
                  <a:lnTo>
                    <a:pt x="374" y="118"/>
                  </a:lnTo>
                  <a:lnTo>
                    <a:pt x="368" y="105"/>
                  </a:lnTo>
                  <a:lnTo>
                    <a:pt x="361" y="94"/>
                  </a:lnTo>
                  <a:lnTo>
                    <a:pt x="294" y="160"/>
                  </a:lnTo>
                  <a:lnTo>
                    <a:pt x="297" y="169"/>
                  </a:lnTo>
                  <a:lnTo>
                    <a:pt x="299" y="179"/>
                  </a:lnTo>
                  <a:lnTo>
                    <a:pt x="300" y="187"/>
                  </a:lnTo>
                  <a:lnTo>
                    <a:pt x="300" y="196"/>
                  </a:lnTo>
                  <a:lnTo>
                    <a:pt x="300" y="207"/>
                  </a:lnTo>
                  <a:lnTo>
                    <a:pt x="298" y="218"/>
                  </a:lnTo>
                  <a:lnTo>
                    <a:pt x="296" y="228"/>
                  </a:lnTo>
                  <a:lnTo>
                    <a:pt x="292" y="237"/>
                  </a:lnTo>
                  <a:lnTo>
                    <a:pt x="288" y="246"/>
                  </a:lnTo>
                  <a:lnTo>
                    <a:pt x="282" y="256"/>
                  </a:lnTo>
                  <a:lnTo>
                    <a:pt x="276" y="263"/>
                  </a:lnTo>
                  <a:lnTo>
                    <a:pt x="270" y="270"/>
                  </a:lnTo>
                  <a:lnTo>
                    <a:pt x="263" y="278"/>
                  </a:lnTo>
                  <a:lnTo>
                    <a:pt x="254" y="284"/>
                  </a:lnTo>
                  <a:lnTo>
                    <a:pt x="245" y="289"/>
                  </a:lnTo>
                  <a:lnTo>
                    <a:pt x="236" y="294"/>
                  </a:lnTo>
                  <a:lnTo>
                    <a:pt x="226" y="297"/>
                  </a:lnTo>
                  <a:lnTo>
                    <a:pt x="216" y="300"/>
                  </a:lnTo>
                  <a:lnTo>
                    <a:pt x="206" y="301"/>
                  </a:lnTo>
                  <a:lnTo>
                    <a:pt x="195" y="302"/>
                  </a:lnTo>
                  <a:lnTo>
                    <a:pt x="184" y="301"/>
                  </a:lnTo>
                  <a:lnTo>
                    <a:pt x="173" y="300"/>
                  </a:lnTo>
                  <a:lnTo>
                    <a:pt x="164" y="297"/>
                  </a:lnTo>
                  <a:lnTo>
                    <a:pt x="154" y="294"/>
                  </a:lnTo>
                  <a:lnTo>
                    <a:pt x="145" y="289"/>
                  </a:lnTo>
                  <a:lnTo>
                    <a:pt x="137" y="284"/>
                  </a:lnTo>
                  <a:lnTo>
                    <a:pt x="128" y="278"/>
                  </a:lnTo>
                  <a:lnTo>
                    <a:pt x="121" y="270"/>
                  </a:lnTo>
                  <a:lnTo>
                    <a:pt x="114" y="263"/>
                  </a:lnTo>
                  <a:lnTo>
                    <a:pt x="107" y="256"/>
                  </a:lnTo>
                  <a:lnTo>
                    <a:pt x="103" y="246"/>
                  </a:lnTo>
                  <a:lnTo>
                    <a:pt x="98" y="237"/>
                  </a:lnTo>
                  <a:lnTo>
                    <a:pt x="94" y="228"/>
                  </a:lnTo>
                  <a:lnTo>
                    <a:pt x="92" y="218"/>
                  </a:lnTo>
                  <a:lnTo>
                    <a:pt x="90" y="207"/>
                  </a:lnTo>
                  <a:lnTo>
                    <a:pt x="90" y="196"/>
                  </a:lnTo>
                  <a:lnTo>
                    <a:pt x="90" y="186"/>
                  </a:lnTo>
                  <a:lnTo>
                    <a:pt x="92" y="175"/>
                  </a:lnTo>
                  <a:lnTo>
                    <a:pt x="94" y="165"/>
                  </a:lnTo>
                  <a:lnTo>
                    <a:pt x="98" y="156"/>
                  </a:lnTo>
                  <a:lnTo>
                    <a:pt x="103" y="146"/>
                  </a:lnTo>
                  <a:lnTo>
                    <a:pt x="107" y="137"/>
                  </a:lnTo>
                  <a:lnTo>
                    <a:pt x="114" y="130"/>
                  </a:lnTo>
                  <a:lnTo>
                    <a:pt x="121" y="121"/>
                  </a:lnTo>
                  <a:lnTo>
                    <a:pt x="128" y="115"/>
                  </a:lnTo>
                  <a:lnTo>
                    <a:pt x="137" y="109"/>
                  </a:lnTo>
                  <a:lnTo>
                    <a:pt x="145" y="104"/>
                  </a:lnTo>
                  <a:lnTo>
                    <a:pt x="154" y="99"/>
                  </a:lnTo>
                  <a:lnTo>
                    <a:pt x="164" y="96"/>
                  </a:lnTo>
                  <a:lnTo>
                    <a:pt x="173" y="93"/>
                  </a:lnTo>
                  <a:lnTo>
                    <a:pt x="184" y="92"/>
                  </a:lnTo>
                  <a:lnTo>
                    <a:pt x="195" y="91"/>
                  </a:lnTo>
                  <a:lnTo>
                    <a:pt x="204" y="92"/>
                  </a:lnTo>
                  <a:lnTo>
                    <a:pt x="214" y="93"/>
                  </a:lnTo>
                  <a:lnTo>
                    <a:pt x="222" y="94"/>
                  </a:lnTo>
                  <a:lnTo>
                    <a:pt x="231" y="97"/>
                  </a:lnTo>
                  <a:lnTo>
                    <a:pt x="298" y="3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CustomShape 94"/>
            <p:cNvSpPr/>
            <p:nvPr/>
          </p:nvSpPr>
          <p:spPr>
            <a:xfrm>
              <a:off x="8646840" y="4401720"/>
              <a:ext cx="70920" cy="73080"/>
            </a:xfrm>
            <a:custGeom>
              <a:avLst/>
              <a:gdLst/>
              <a:ahLst/>
              <a:rect l="l" t="t" r="r" b="b"/>
              <a:pathLst>
                <a:path w="150" h="151">
                  <a:moveTo>
                    <a:pt x="85" y="2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68" y="0"/>
                  </a:lnTo>
                  <a:lnTo>
                    <a:pt x="60" y="2"/>
                  </a:lnTo>
                  <a:lnTo>
                    <a:pt x="52" y="4"/>
                  </a:lnTo>
                  <a:lnTo>
                    <a:pt x="46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6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8" y="151"/>
                  </a:lnTo>
                  <a:lnTo>
                    <a:pt x="75" y="151"/>
                  </a:lnTo>
                  <a:lnTo>
                    <a:pt x="83" y="151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9"/>
                  </a:lnTo>
                  <a:lnTo>
                    <a:pt x="133" y="124"/>
                  </a:lnTo>
                  <a:lnTo>
                    <a:pt x="138" y="118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1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70"/>
                  </a:lnTo>
                  <a:lnTo>
                    <a:pt x="150" y="65"/>
                  </a:lnTo>
                  <a:lnTo>
                    <a:pt x="107" y="108"/>
                  </a:lnTo>
                  <a:lnTo>
                    <a:pt x="100" y="113"/>
                  </a:lnTo>
                  <a:lnTo>
                    <a:pt x="92" y="118"/>
                  </a:lnTo>
                  <a:lnTo>
                    <a:pt x="84" y="120"/>
                  </a:lnTo>
                  <a:lnTo>
                    <a:pt x="75" y="120"/>
                  </a:lnTo>
                  <a:lnTo>
                    <a:pt x="67" y="120"/>
                  </a:lnTo>
                  <a:lnTo>
                    <a:pt x="58" y="118"/>
                  </a:lnTo>
                  <a:lnTo>
                    <a:pt x="50" y="113"/>
                  </a:lnTo>
                  <a:lnTo>
                    <a:pt x="44" y="108"/>
                  </a:lnTo>
                  <a:lnTo>
                    <a:pt x="38" y="100"/>
                  </a:lnTo>
                  <a:lnTo>
                    <a:pt x="34" y="93"/>
                  </a:lnTo>
                  <a:lnTo>
                    <a:pt x="31" y="85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3"/>
                  </a:lnTo>
                  <a:lnTo>
                    <a:pt x="85" y="2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CustomShape 95"/>
            <p:cNvSpPr/>
            <p:nvPr/>
          </p:nvSpPr>
          <p:spPr>
            <a:xfrm>
              <a:off x="8675280" y="4174200"/>
              <a:ext cx="270000" cy="272160"/>
            </a:xfrm>
            <a:custGeom>
              <a:avLst/>
              <a:gdLst/>
              <a:ahLst/>
              <a:rect l="l" t="t" r="r" b="b"/>
              <a:pathLst>
                <a:path w="571" h="572">
                  <a:moveTo>
                    <a:pt x="569" y="97"/>
                  </a:moveTo>
                  <a:lnTo>
                    <a:pt x="566" y="94"/>
                  </a:lnTo>
                  <a:lnTo>
                    <a:pt x="564" y="92"/>
                  </a:lnTo>
                  <a:lnTo>
                    <a:pt x="560" y="91"/>
                  </a:lnTo>
                  <a:lnTo>
                    <a:pt x="556" y="91"/>
                  </a:lnTo>
                  <a:lnTo>
                    <a:pt x="509" y="91"/>
                  </a:lnTo>
                  <a:lnTo>
                    <a:pt x="482" y="91"/>
                  </a:lnTo>
                  <a:lnTo>
                    <a:pt x="482" y="62"/>
                  </a:lnTo>
                  <a:lnTo>
                    <a:pt x="482" y="15"/>
                  </a:lnTo>
                  <a:lnTo>
                    <a:pt x="481" y="11"/>
                  </a:lnTo>
                  <a:lnTo>
                    <a:pt x="480" y="8"/>
                  </a:lnTo>
                  <a:lnTo>
                    <a:pt x="478" y="5"/>
                  </a:lnTo>
                  <a:lnTo>
                    <a:pt x="476" y="3"/>
                  </a:lnTo>
                  <a:lnTo>
                    <a:pt x="472" y="1"/>
                  </a:lnTo>
                  <a:lnTo>
                    <a:pt x="469" y="0"/>
                  </a:lnTo>
                  <a:lnTo>
                    <a:pt x="465" y="0"/>
                  </a:lnTo>
                  <a:lnTo>
                    <a:pt x="461" y="0"/>
                  </a:lnTo>
                  <a:lnTo>
                    <a:pt x="455" y="3"/>
                  </a:lnTo>
                  <a:lnTo>
                    <a:pt x="439" y="9"/>
                  </a:lnTo>
                  <a:lnTo>
                    <a:pt x="417" y="17"/>
                  </a:lnTo>
                  <a:lnTo>
                    <a:pt x="392" y="29"/>
                  </a:lnTo>
                  <a:lnTo>
                    <a:pt x="392" y="29"/>
                  </a:lnTo>
                  <a:lnTo>
                    <a:pt x="392" y="165"/>
                  </a:lnTo>
                  <a:lnTo>
                    <a:pt x="390" y="171"/>
                  </a:lnTo>
                  <a:lnTo>
                    <a:pt x="387" y="176"/>
                  </a:lnTo>
                  <a:lnTo>
                    <a:pt x="382" y="180"/>
                  </a:lnTo>
                  <a:lnTo>
                    <a:pt x="376" y="181"/>
                  </a:lnTo>
                  <a:lnTo>
                    <a:pt x="371" y="180"/>
                  </a:lnTo>
                  <a:lnTo>
                    <a:pt x="366" y="176"/>
                  </a:lnTo>
                  <a:lnTo>
                    <a:pt x="362" y="171"/>
                  </a:lnTo>
                  <a:lnTo>
                    <a:pt x="361" y="165"/>
                  </a:lnTo>
                  <a:lnTo>
                    <a:pt x="361" y="45"/>
                  </a:lnTo>
                  <a:lnTo>
                    <a:pt x="343" y="56"/>
                  </a:lnTo>
                  <a:lnTo>
                    <a:pt x="324" y="70"/>
                  </a:lnTo>
                  <a:lnTo>
                    <a:pt x="306" y="83"/>
                  </a:lnTo>
                  <a:lnTo>
                    <a:pt x="290" y="97"/>
                  </a:lnTo>
                  <a:lnTo>
                    <a:pt x="276" y="113"/>
                  </a:lnTo>
                  <a:lnTo>
                    <a:pt x="263" y="130"/>
                  </a:lnTo>
                  <a:lnTo>
                    <a:pt x="258" y="138"/>
                  </a:lnTo>
                  <a:lnTo>
                    <a:pt x="254" y="147"/>
                  </a:lnTo>
                  <a:lnTo>
                    <a:pt x="250" y="156"/>
                  </a:lnTo>
                  <a:lnTo>
                    <a:pt x="247" y="165"/>
                  </a:lnTo>
                  <a:lnTo>
                    <a:pt x="246" y="176"/>
                  </a:lnTo>
                  <a:lnTo>
                    <a:pt x="245" y="186"/>
                  </a:lnTo>
                  <a:lnTo>
                    <a:pt x="245" y="196"/>
                  </a:lnTo>
                  <a:lnTo>
                    <a:pt x="246" y="205"/>
                  </a:lnTo>
                  <a:lnTo>
                    <a:pt x="249" y="216"/>
                  </a:lnTo>
                  <a:lnTo>
                    <a:pt x="252" y="226"/>
                  </a:lnTo>
                  <a:lnTo>
                    <a:pt x="257" y="236"/>
                  </a:lnTo>
                  <a:lnTo>
                    <a:pt x="262" y="246"/>
                  </a:lnTo>
                  <a:lnTo>
                    <a:pt x="271" y="258"/>
                  </a:lnTo>
                  <a:lnTo>
                    <a:pt x="280" y="270"/>
                  </a:lnTo>
                  <a:lnTo>
                    <a:pt x="280" y="270"/>
                  </a:lnTo>
                  <a:lnTo>
                    <a:pt x="249" y="302"/>
                  </a:lnTo>
                  <a:lnTo>
                    <a:pt x="163" y="386"/>
                  </a:lnTo>
                  <a:lnTo>
                    <a:pt x="142" y="408"/>
                  </a:lnTo>
                  <a:lnTo>
                    <a:pt x="78" y="472"/>
                  </a:lnTo>
                  <a:lnTo>
                    <a:pt x="57" y="494"/>
                  </a:lnTo>
                  <a:lnTo>
                    <a:pt x="23" y="528"/>
                  </a:lnTo>
                  <a:lnTo>
                    <a:pt x="4" y="546"/>
                  </a:lnTo>
                  <a:lnTo>
                    <a:pt x="2" y="549"/>
                  </a:lnTo>
                  <a:lnTo>
                    <a:pt x="1" y="551"/>
                  </a:lnTo>
                  <a:lnTo>
                    <a:pt x="1" y="553"/>
                  </a:lnTo>
                  <a:lnTo>
                    <a:pt x="0" y="556"/>
                  </a:lnTo>
                  <a:lnTo>
                    <a:pt x="1" y="560"/>
                  </a:lnTo>
                  <a:lnTo>
                    <a:pt x="1" y="562"/>
                  </a:lnTo>
                  <a:lnTo>
                    <a:pt x="2" y="564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9" y="571"/>
                  </a:lnTo>
                  <a:lnTo>
                    <a:pt x="15" y="572"/>
                  </a:lnTo>
                  <a:lnTo>
                    <a:pt x="20" y="571"/>
                  </a:lnTo>
                  <a:lnTo>
                    <a:pt x="25" y="567"/>
                  </a:lnTo>
                  <a:lnTo>
                    <a:pt x="25" y="567"/>
                  </a:lnTo>
                  <a:lnTo>
                    <a:pt x="26" y="567"/>
                  </a:lnTo>
                  <a:lnTo>
                    <a:pt x="43" y="549"/>
                  </a:lnTo>
                  <a:lnTo>
                    <a:pt x="78" y="514"/>
                  </a:lnTo>
                  <a:lnTo>
                    <a:pt x="100" y="494"/>
                  </a:lnTo>
                  <a:lnTo>
                    <a:pt x="163" y="429"/>
                  </a:lnTo>
                  <a:lnTo>
                    <a:pt x="185" y="408"/>
                  </a:lnTo>
                  <a:lnTo>
                    <a:pt x="271" y="323"/>
                  </a:lnTo>
                  <a:lnTo>
                    <a:pt x="301" y="291"/>
                  </a:lnTo>
                  <a:lnTo>
                    <a:pt x="313" y="302"/>
                  </a:lnTo>
                  <a:lnTo>
                    <a:pt x="326" y="309"/>
                  </a:lnTo>
                  <a:lnTo>
                    <a:pt x="340" y="316"/>
                  </a:lnTo>
                  <a:lnTo>
                    <a:pt x="354" y="323"/>
                  </a:lnTo>
                  <a:lnTo>
                    <a:pt x="368" y="325"/>
                  </a:lnTo>
                  <a:lnTo>
                    <a:pt x="383" y="326"/>
                  </a:lnTo>
                  <a:lnTo>
                    <a:pt x="394" y="326"/>
                  </a:lnTo>
                  <a:lnTo>
                    <a:pt x="404" y="324"/>
                  </a:lnTo>
                  <a:lnTo>
                    <a:pt x="415" y="321"/>
                  </a:lnTo>
                  <a:lnTo>
                    <a:pt x="425" y="318"/>
                  </a:lnTo>
                  <a:lnTo>
                    <a:pt x="434" y="313"/>
                  </a:lnTo>
                  <a:lnTo>
                    <a:pt x="443" y="308"/>
                  </a:lnTo>
                  <a:lnTo>
                    <a:pt x="451" y="301"/>
                  </a:lnTo>
                  <a:lnTo>
                    <a:pt x="461" y="294"/>
                  </a:lnTo>
                  <a:lnTo>
                    <a:pt x="477" y="279"/>
                  </a:lnTo>
                  <a:lnTo>
                    <a:pt x="493" y="260"/>
                  </a:lnTo>
                  <a:lnTo>
                    <a:pt x="506" y="241"/>
                  </a:lnTo>
                  <a:lnTo>
                    <a:pt x="519" y="221"/>
                  </a:lnTo>
                  <a:lnTo>
                    <a:pt x="531" y="202"/>
                  </a:lnTo>
                  <a:lnTo>
                    <a:pt x="541" y="182"/>
                  </a:lnTo>
                  <a:lnTo>
                    <a:pt x="549" y="164"/>
                  </a:lnTo>
                  <a:lnTo>
                    <a:pt x="556" y="148"/>
                  </a:lnTo>
                  <a:lnTo>
                    <a:pt x="566" y="121"/>
                  </a:lnTo>
                  <a:lnTo>
                    <a:pt x="571" y="110"/>
                  </a:lnTo>
                  <a:lnTo>
                    <a:pt x="571" y="106"/>
                  </a:lnTo>
                  <a:lnTo>
                    <a:pt x="571" y="103"/>
                  </a:lnTo>
                  <a:lnTo>
                    <a:pt x="571" y="99"/>
                  </a:lnTo>
                  <a:lnTo>
                    <a:pt x="569" y="97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5" name="CustomShape 96"/>
          <p:cNvSpPr/>
          <p:nvPr/>
        </p:nvSpPr>
        <p:spPr>
          <a:xfrm>
            <a:off x="10203480" y="4217760"/>
            <a:ext cx="426240" cy="428760"/>
          </a:xfrm>
          <a:custGeom>
            <a:avLst/>
            <a:gdLst/>
            <a:ahLst/>
            <a:rect l="l" t="t" r="r" b="b"/>
            <a:pathLst>
              <a:path w="903" h="903">
                <a:moveTo>
                  <a:pt x="798" y="632"/>
                </a:moveTo>
                <a:lnTo>
                  <a:pt x="617" y="632"/>
                </a:lnTo>
                <a:lnTo>
                  <a:pt x="614" y="632"/>
                </a:lnTo>
                <a:lnTo>
                  <a:pt x="611" y="631"/>
                </a:lnTo>
                <a:lnTo>
                  <a:pt x="609" y="629"/>
                </a:lnTo>
                <a:lnTo>
                  <a:pt x="607" y="627"/>
                </a:lnTo>
                <a:lnTo>
                  <a:pt x="605" y="625"/>
                </a:lnTo>
                <a:lnTo>
                  <a:pt x="603" y="623"/>
                </a:lnTo>
                <a:lnTo>
                  <a:pt x="602" y="620"/>
                </a:lnTo>
                <a:lnTo>
                  <a:pt x="602" y="617"/>
                </a:lnTo>
                <a:lnTo>
                  <a:pt x="602" y="614"/>
                </a:lnTo>
                <a:lnTo>
                  <a:pt x="603" y="611"/>
                </a:lnTo>
                <a:lnTo>
                  <a:pt x="605" y="608"/>
                </a:lnTo>
                <a:lnTo>
                  <a:pt x="607" y="606"/>
                </a:lnTo>
                <a:lnTo>
                  <a:pt x="609" y="605"/>
                </a:lnTo>
                <a:lnTo>
                  <a:pt x="611" y="603"/>
                </a:lnTo>
                <a:lnTo>
                  <a:pt x="614" y="603"/>
                </a:lnTo>
                <a:lnTo>
                  <a:pt x="617" y="602"/>
                </a:lnTo>
                <a:lnTo>
                  <a:pt x="798" y="602"/>
                </a:lnTo>
                <a:lnTo>
                  <a:pt x="801" y="603"/>
                </a:lnTo>
                <a:lnTo>
                  <a:pt x="804" y="603"/>
                </a:lnTo>
                <a:lnTo>
                  <a:pt x="806" y="605"/>
                </a:lnTo>
                <a:lnTo>
                  <a:pt x="808" y="606"/>
                </a:lnTo>
                <a:lnTo>
                  <a:pt x="810" y="608"/>
                </a:lnTo>
                <a:lnTo>
                  <a:pt x="811" y="611"/>
                </a:lnTo>
                <a:lnTo>
                  <a:pt x="813" y="614"/>
                </a:lnTo>
                <a:lnTo>
                  <a:pt x="813" y="617"/>
                </a:lnTo>
                <a:lnTo>
                  <a:pt x="813" y="620"/>
                </a:lnTo>
                <a:lnTo>
                  <a:pt x="811" y="623"/>
                </a:lnTo>
                <a:lnTo>
                  <a:pt x="810" y="625"/>
                </a:lnTo>
                <a:lnTo>
                  <a:pt x="808" y="627"/>
                </a:lnTo>
                <a:lnTo>
                  <a:pt x="806" y="629"/>
                </a:lnTo>
                <a:lnTo>
                  <a:pt x="804" y="631"/>
                </a:lnTo>
                <a:lnTo>
                  <a:pt x="801" y="632"/>
                </a:lnTo>
                <a:lnTo>
                  <a:pt x="798" y="632"/>
                </a:lnTo>
                <a:close/>
                <a:moveTo>
                  <a:pt x="406" y="90"/>
                </a:moveTo>
                <a:lnTo>
                  <a:pt x="587" y="90"/>
                </a:lnTo>
                <a:lnTo>
                  <a:pt x="589" y="90"/>
                </a:lnTo>
                <a:lnTo>
                  <a:pt x="593" y="91"/>
                </a:lnTo>
                <a:lnTo>
                  <a:pt x="595" y="92"/>
                </a:lnTo>
                <a:lnTo>
                  <a:pt x="598" y="94"/>
                </a:lnTo>
                <a:lnTo>
                  <a:pt x="599" y="96"/>
                </a:lnTo>
                <a:lnTo>
                  <a:pt x="601" y="100"/>
                </a:lnTo>
                <a:lnTo>
                  <a:pt x="601" y="102"/>
                </a:lnTo>
                <a:lnTo>
                  <a:pt x="602" y="105"/>
                </a:lnTo>
                <a:lnTo>
                  <a:pt x="601" y="108"/>
                </a:lnTo>
                <a:lnTo>
                  <a:pt x="601" y="111"/>
                </a:lnTo>
                <a:lnTo>
                  <a:pt x="599" y="114"/>
                </a:lnTo>
                <a:lnTo>
                  <a:pt x="598" y="116"/>
                </a:lnTo>
                <a:lnTo>
                  <a:pt x="595" y="118"/>
                </a:lnTo>
                <a:lnTo>
                  <a:pt x="593" y="119"/>
                </a:lnTo>
                <a:lnTo>
                  <a:pt x="589" y="120"/>
                </a:lnTo>
                <a:lnTo>
                  <a:pt x="587" y="120"/>
                </a:lnTo>
                <a:lnTo>
                  <a:pt x="406" y="120"/>
                </a:lnTo>
                <a:lnTo>
                  <a:pt x="403" y="120"/>
                </a:lnTo>
                <a:lnTo>
                  <a:pt x="401" y="119"/>
                </a:lnTo>
                <a:lnTo>
                  <a:pt x="398" y="118"/>
                </a:lnTo>
                <a:lnTo>
                  <a:pt x="395" y="116"/>
                </a:lnTo>
                <a:lnTo>
                  <a:pt x="394" y="114"/>
                </a:lnTo>
                <a:lnTo>
                  <a:pt x="392" y="111"/>
                </a:lnTo>
                <a:lnTo>
                  <a:pt x="391" y="108"/>
                </a:lnTo>
                <a:lnTo>
                  <a:pt x="391" y="105"/>
                </a:lnTo>
                <a:lnTo>
                  <a:pt x="391" y="102"/>
                </a:lnTo>
                <a:lnTo>
                  <a:pt x="392" y="100"/>
                </a:lnTo>
                <a:lnTo>
                  <a:pt x="394" y="96"/>
                </a:lnTo>
                <a:lnTo>
                  <a:pt x="395" y="94"/>
                </a:lnTo>
                <a:lnTo>
                  <a:pt x="398" y="92"/>
                </a:lnTo>
                <a:lnTo>
                  <a:pt x="401" y="91"/>
                </a:lnTo>
                <a:lnTo>
                  <a:pt x="403" y="90"/>
                </a:lnTo>
                <a:lnTo>
                  <a:pt x="406" y="90"/>
                </a:lnTo>
                <a:close/>
                <a:moveTo>
                  <a:pt x="286" y="632"/>
                </a:moveTo>
                <a:lnTo>
                  <a:pt x="106" y="632"/>
                </a:lnTo>
                <a:lnTo>
                  <a:pt x="103" y="632"/>
                </a:lnTo>
                <a:lnTo>
                  <a:pt x="99" y="631"/>
                </a:lnTo>
                <a:lnTo>
                  <a:pt x="97" y="629"/>
                </a:lnTo>
                <a:lnTo>
                  <a:pt x="95" y="627"/>
                </a:lnTo>
                <a:lnTo>
                  <a:pt x="93" y="625"/>
                </a:lnTo>
                <a:lnTo>
                  <a:pt x="92" y="623"/>
                </a:lnTo>
                <a:lnTo>
                  <a:pt x="91" y="620"/>
                </a:lnTo>
                <a:lnTo>
                  <a:pt x="90" y="617"/>
                </a:lnTo>
                <a:lnTo>
                  <a:pt x="91" y="614"/>
                </a:lnTo>
                <a:lnTo>
                  <a:pt x="92" y="611"/>
                </a:lnTo>
                <a:lnTo>
                  <a:pt x="93" y="608"/>
                </a:lnTo>
                <a:lnTo>
                  <a:pt x="95" y="606"/>
                </a:lnTo>
                <a:lnTo>
                  <a:pt x="97" y="605"/>
                </a:lnTo>
                <a:lnTo>
                  <a:pt x="99" y="603"/>
                </a:lnTo>
                <a:lnTo>
                  <a:pt x="103" y="603"/>
                </a:lnTo>
                <a:lnTo>
                  <a:pt x="106" y="602"/>
                </a:lnTo>
                <a:lnTo>
                  <a:pt x="286" y="602"/>
                </a:lnTo>
                <a:lnTo>
                  <a:pt x="289" y="603"/>
                </a:lnTo>
                <a:lnTo>
                  <a:pt x="291" y="603"/>
                </a:lnTo>
                <a:lnTo>
                  <a:pt x="295" y="605"/>
                </a:lnTo>
                <a:lnTo>
                  <a:pt x="297" y="606"/>
                </a:lnTo>
                <a:lnTo>
                  <a:pt x="299" y="608"/>
                </a:lnTo>
                <a:lnTo>
                  <a:pt x="300" y="611"/>
                </a:lnTo>
                <a:lnTo>
                  <a:pt x="301" y="614"/>
                </a:lnTo>
                <a:lnTo>
                  <a:pt x="301" y="617"/>
                </a:lnTo>
                <a:lnTo>
                  <a:pt x="301" y="620"/>
                </a:lnTo>
                <a:lnTo>
                  <a:pt x="300" y="623"/>
                </a:lnTo>
                <a:lnTo>
                  <a:pt x="299" y="625"/>
                </a:lnTo>
                <a:lnTo>
                  <a:pt x="297" y="627"/>
                </a:lnTo>
                <a:lnTo>
                  <a:pt x="295" y="629"/>
                </a:lnTo>
                <a:lnTo>
                  <a:pt x="291" y="631"/>
                </a:lnTo>
                <a:lnTo>
                  <a:pt x="289" y="632"/>
                </a:lnTo>
                <a:lnTo>
                  <a:pt x="286" y="632"/>
                </a:lnTo>
                <a:lnTo>
                  <a:pt x="286" y="632"/>
                </a:lnTo>
                <a:close/>
                <a:moveTo>
                  <a:pt x="888" y="512"/>
                </a:moveTo>
                <a:lnTo>
                  <a:pt x="783" y="512"/>
                </a:lnTo>
                <a:lnTo>
                  <a:pt x="783" y="436"/>
                </a:lnTo>
                <a:lnTo>
                  <a:pt x="783" y="433"/>
                </a:lnTo>
                <a:lnTo>
                  <a:pt x="781" y="430"/>
                </a:lnTo>
                <a:lnTo>
                  <a:pt x="780" y="428"/>
                </a:lnTo>
                <a:lnTo>
                  <a:pt x="778" y="426"/>
                </a:lnTo>
                <a:lnTo>
                  <a:pt x="776" y="424"/>
                </a:lnTo>
                <a:lnTo>
                  <a:pt x="774" y="422"/>
                </a:lnTo>
                <a:lnTo>
                  <a:pt x="771" y="421"/>
                </a:lnTo>
                <a:lnTo>
                  <a:pt x="768" y="421"/>
                </a:lnTo>
                <a:lnTo>
                  <a:pt x="511" y="421"/>
                </a:lnTo>
                <a:lnTo>
                  <a:pt x="511" y="391"/>
                </a:lnTo>
                <a:lnTo>
                  <a:pt x="677" y="391"/>
                </a:lnTo>
                <a:lnTo>
                  <a:pt x="681" y="391"/>
                </a:lnTo>
                <a:lnTo>
                  <a:pt x="683" y="390"/>
                </a:lnTo>
                <a:lnTo>
                  <a:pt x="686" y="388"/>
                </a:lnTo>
                <a:lnTo>
                  <a:pt x="688" y="387"/>
                </a:lnTo>
                <a:lnTo>
                  <a:pt x="689" y="385"/>
                </a:lnTo>
                <a:lnTo>
                  <a:pt x="691" y="382"/>
                </a:lnTo>
                <a:lnTo>
                  <a:pt x="692" y="380"/>
                </a:lnTo>
                <a:lnTo>
                  <a:pt x="692" y="376"/>
                </a:lnTo>
                <a:lnTo>
                  <a:pt x="692" y="15"/>
                </a:lnTo>
                <a:lnTo>
                  <a:pt x="692" y="12"/>
                </a:lnTo>
                <a:lnTo>
                  <a:pt x="691" y="8"/>
                </a:lnTo>
                <a:lnTo>
                  <a:pt x="689" y="6"/>
                </a:lnTo>
                <a:lnTo>
                  <a:pt x="688" y="4"/>
                </a:lnTo>
                <a:lnTo>
                  <a:pt x="686" y="2"/>
                </a:lnTo>
                <a:lnTo>
                  <a:pt x="683" y="1"/>
                </a:lnTo>
                <a:lnTo>
                  <a:pt x="681" y="0"/>
                </a:lnTo>
                <a:lnTo>
                  <a:pt x="677" y="0"/>
                </a:lnTo>
                <a:lnTo>
                  <a:pt x="316" y="0"/>
                </a:lnTo>
                <a:lnTo>
                  <a:pt x="313" y="0"/>
                </a:lnTo>
                <a:lnTo>
                  <a:pt x="311" y="1"/>
                </a:lnTo>
                <a:lnTo>
                  <a:pt x="307" y="2"/>
                </a:lnTo>
                <a:lnTo>
                  <a:pt x="305" y="4"/>
                </a:lnTo>
                <a:lnTo>
                  <a:pt x="303" y="6"/>
                </a:lnTo>
                <a:lnTo>
                  <a:pt x="302" y="8"/>
                </a:lnTo>
                <a:lnTo>
                  <a:pt x="301" y="12"/>
                </a:lnTo>
                <a:lnTo>
                  <a:pt x="301" y="15"/>
                </a:lnTo>
                <a:lnTo>
                  <a:pt x="301" y="376"/>
                </a:lnTo>
                <a:lnTo>
                  <a:pt x="301" y="380"/>
                </a:lnTo>
                <a:lnTo>
                  <a:pt x="302" y="382"/>
                </a:lnTo>
                <a:lnTo>
                  <a:pt x="303" y="385"/>
                </a:lnTo>
                <a:lnTo>
                  <a:pt x="305" y="387"/>
                </a:lnTo>
                <a:lnTo>
                  <a:pt x="307" y="388"/>
                </a:lnTo>
                <a:lnTo>
                  <a:pt x="311" y="390"/>
                </a:lnTo>
                <a:lnTo>
                  <a:pt x="313" y="391"/>
                </a:lnTo>
                <a:lnTo>
                  <a:pt x="316" y="391"/>
                </a:lnTo>
                <a:lnTo>
                  <a:pt x="481" y="391"/>
                </a:lnTo>
                <a:lnTo>
                  <a:pt x="481" y="421"/>
                </a:lnTo>
                <a:lnTo>
                  <a:pt x="136" y="421"/>
                </a:lnTo>
                <a:lnTo>
                  <a:pt x="133" y="421"/>
                </a:lnTo>
                <a:lnTo>
                  <a:pt x="129" y="422"/>
                </a:lnTo>
                <a:lnTo>
                  <a:pt x="127" y="424"/>
                </a:lnTo>
                <a:lnTo>
                  <a:pt x="125" y="426"/>
                </a:lnTo>
                <a:lnTo>
                  <a:pt x="123" y="428"/>
                </a:lnTo>
                <a:lnTo>
                  <a:pt x="122" y="430"/>
                </a:lnTo>
                <a:lnTo>
                  <a:pt x="121" y="433"/>
                </a:lnTo>
                <a:lnTo>
                  <a:pt x="121" y="436"/>
                </a:lnTo>
                <a:lnTo>
                  <a:pt x="121" y="512"/>
                </a:lnTo>
                <a:lnTo>
                  <a:pt x="15" y="512"/>
                </a:lnTo>
                <a:lnTo>
                  <a:pt x="11" y="512"/>
                </a:lnTo>
                <a:lnTo>
                  <a:pt x="9" y="513"/>
                </a:lnTo>
                <a:lnTo>
                  <a:pt x="6" y="514"/>
                </a:lnTo>
                <a:lnTo>
                  <a:pt x="4" y="516"/>
                </a:lnTo>
                <a:lnTo>
                  <a:pt x="3" y="518"/>
                </a:lnTo>
                <a:lnTo>
                  <a:pt x="1" y="521"/>
                </a:lnTo>
                <a:lnTo>
                  <a:pt x="1" y="523"/>
                </a:lnTo>
                <a:lnTo>
                  <a:pt x="0" y="527"/>
                </a:lnTo>
                <a:lnTo>
                  <a:pt x="0" y="888"/>
                </a:lnTo>
                <a:lnTo>
                  <a:pt x="1" y="891"/>
                </a:lnTo>
                <a:lnTo>
                  <a:pt x="1" y="893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3"/>
                </a:lnTo>
                <a:lnTo>
                  <a:pt x="391" y="891"/>
                </a:lnTo>
                <a:lnTo>
                  <a:pt x="391" y="888"/>
                </a:lnTo>
                <a:lnTo>
                  <a:pt x="391" y="527"/>
                </a:lnTo>
                <a:lnTo>
                  <a:pt x="391" y="523"/>
                </a:lnTo>
                <a:lnTo>
                  <a:pt x="390" y="521"/>
                </a:lnTo>
                <a:lnTo>
                  <a:pt x="389" y="518"/>
                </a:lnTo>
                <a:lnTo>
                  <a:pt x="387" y="516"/>
                </a:lnTo>
                <a:lnTo>
                  <a:pt x="385" y="514"/>
                </a:lnTo>
                <a:lnTo>
                  <a:pt x="382" y="513"/>
                </a:lnTo>
                <a:lnTo>
                  <a:pt x="379" y="512"/>
                </a:lnTo>
                <a:lnTo>
                  <a:pt x="376" y="512"/>
                </a:lnTo>
                <a:lnTo>
                  <a:pt x="151" y="512"/>
                </a:lnTo>
                <a:lnTo>
                  <a:pt x="151" y="451"/>
                </a:lnTo>
                <a:lnTo>
                  <a:pt x="753" y="451"/>
                </a:lnTo>
                <a:lnTo>
                  <a:pt x="753" y="512"/>
                </a:lnTo>
                <a:lnTo>
                  <a:pt x="526" y="512"/>
                </a:lnTo>
                <a:lnTo>
                  <a:pt x="524" y="512"/>
                </a:lnTo>
                <a:lnTo>
                  <a:pt x="521" y="513"/>
                </a:lnTo>
                <a:lnTo>
                  <a:pt x="519" y="514"/>
                </a:lnTo>
                <a:lnTo>
                  <a:pt x="517" y="516"/>
                </a:lnTo>
                <a:lnTo>
                  <a:pt x="514" y="518"/>
                </a:lnTo>
                <a:lnTo>
                  <a:pt x="513" y="521"/>
                </a:lnTo>
                <a:lnTo>
                  <a:pt x="512" y="523"/>
                </a:lnTo>
                <a:lnTo>
                  <a:pt x="511" y="527"/>
                </a:lnTo>
                <a:lnTo>
                  <a:pt x="511" y="888"/>
                </a:lnTo>
                <a:lnTo>
                  <a:pt x="512" y="891"/>
                </a:lnTo>
                <a:lnTo>
                  <a:pt x="513" y="893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3"/>
                </a:lnTo>
                <a:lnTo>
                  <a:pt x="903" y="891"/>
                </a:lnTo>
                <a:lnTo>
                  <a:pt x="903" y="888"/>
                </a:lnTo>
                <a:lnTo>
                  <a:pt x="903" y="527"/>
                </a:lnTo>
                <a:lnTo>
                  <a:pt x="903" y="523"/>
                </a:lnTo>
                <a:lnTo>
                  <a:pt x="902" y="521"/>
                </a:lnTo>
                <a:lnTo>
                  <a:pt x="901" y="518"/>
                </a:lnTo>
                <a:lnTo>
                  <a:pt x="898" y="516"/>
                </a:lnTo>
                <a:lnTo>
                  <a:pt x="896" y="514"/>
                </a:lnTo>
                <a:lnTo>
                  <a:pt x="894" y="513"/>
                </a:lnTo>
                <a:lnTo>
                  <a:pt x="891" y="512"/>
                </a:lnTo>
                <a:lnTo>
                  <a:pt x="888" y="512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66" name="Group 97"/>
          <p:cNvGrpSpPr/>
          <p:nvPr/>
        </p:nvGrpSpPr>
        <p:grpSpPr>
          <a:xfrm>
            <a:off x="5717520" y="1821240"/>
            <a:ext cx="669600" cy="669600"/>
            <a:chOff x="5717520" y="1821240"/>
            <a:chExt cx="669600" cy="669600"/>
          </a:xfrm>
        </p:grpSpPr>
        <p:sp>
          <p:nvSpPr>
            <p:cNvPr id="867" name="CustomShape 98"/>
            <p:cNvSpPr/>
            <p:nvPr/>
          </p:nvSpPr>
          <p:spPr>
            <a:xfrm>
              <a:off x="5717520" y="2019600"/>
              <a:ext cx="471240" cy="471240"/>
            </a:xfrm>
            <a:custGeom>
              <a:avLst/>
              <a:gdLst/>
              <a:ahLst/>
              <a:rect l="l" t="t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99"/>
            <p:cNvSpPr/>
            <p:nvPr/>
          </p:nvSpPr>
          <p:spPr>
            <a:xfrm>
              <a:off x="6114240" y="1821240"/>
              <a:ext cx="272880" cy="276840"/>
            </a:xfrm>
            <a:custGeom>
              <a:avLst/>
              <a:gdLst/>
              <a:ahLst/>
              <a:rect l="l" t="t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Picture 1" descr=""/>
          <p:cNvPicPr/>
          <p:nvPr/>
        </p:nvPicPr>
        <p:blipFill>
          <a:blip r:embed="rId1"/>
          <a:srcRect l="0" t="47700" r="0" b="22991"/>
          <a:stretch/>
        </p:blipFill>
        <p:spPr>
          <a:xfrm>
            <a:off x="0" y="4476240"/>
            <a:ext cx="12188520" cy="2381400"/>
          </a:xfrm>
          <a:prstGeom prst="rect">
            <a:avLst/>
          </a:prstGeom>
          <a:ln>
            <a:noFill/>
          </a:ln>
        </p:spPr>
      </p:pic>
      <p:sp>
        <p:nvSpPr>
          <p:cNvPr id="870" name="CustomShape 1"/>
          <p:cNvSpPr/>
          <p:nvPr/>
        </p:nvSpPr>
        <p:spPr>
          <a:xfrm>
            <a:off x="0" y="4473720"/>
            <a:ext cx="12191760" cy="238392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>
                  <a:alpha val="72000"/>
                </a:srgbClr>
              </a:gs>
              <a:gs pos="100000">
                <a:srgbClr val="125680">
                  <a:alpha val="6400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2"/>
          <p:cNvSpPr/>
          <p:nvPr/>
        </p:nvSpPr>
        <p:spPr>
          <a:xfrm>
            <a:off x="0" y="0"/>
            <a:ext cx="12188520" cy="447336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3"/>
          <p:cNvSpPr/>
          <p:nvPr/>
        </p:nvSpPr>
        <p:spPr>
          <a:xfrm>
            <a:off x="734760" y="591840"/>
            <a:ext cx="188172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DEVICE</a:t>
            </a:r>
            <a:endParaRPr b="0" lang="en-GB" sz="4000" spc="-1" strike="noStrike">
              <a:latin typeface="Arial"/>
            </a:endParaRPr>
          </a:p>
        </p:txBody>
      </p:sp>
      <p:grpSp>
        <p:nvGrpSpPr>
          <p:cNvPr id="873" name="Group 4"/>
          <p:cNvGrpSpPr/>
          <p:nvPr/>
        </p:nvGrpSpPr>
        <p:grpSpPr>
          <a:xfrm>
            <a:off x="874080" y="5104800"/>
            <a:ext cx="1121760" cy="1121760"/>
            <a:chOff x="874080" y="5104800"/>
            <a:chExt cx="1121760" cy="1121760"/>
          </a:xfrm>
        </p:grpSpPr>
        <p:sp>
          <p:nvSpPr>
            <p:cNvPr id="874" name="CustomShape 5"/>
            <p:cNvSpPr/>
            <p:nvPr/>
          </p:nvSpPr>
          <p:spPr>
            <a:xfrm rot="2700000">
              <a:off x="1038240" y="5268960"/>
              <a:ext cx="793080" cy="7930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CustomShape 6"/>
            <p:cNvSpPr/>
            <p:nvPr/>
          </p:nvSpPr>
          <p:spPr>
            <a:xfrm rot="2700000">
              <a:off x="1130760" y="5361480"/>
              <a:ext cx="607680" cy="6076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CustomShape 7"/>
            <p:cNvSpPr/>
            <p:nvPr/>
          </p:nvSpPr>
          <p:spPr>
            <a:xfrm>
              <a:off x="1270080" y="5511240"/>
              <a:ext cx="329400" cy="308880"/>
            </a:xfrm>
            <a:custGeom>
              <a:avLst/>
              <a:gdLst/>
              <a:ahLst/>
              <a:rect l="l" t="t" r="r" b="b"/>
              <a:pathLst>
                <a:path w="719" h="671">
                  <a:moveTo>
                    <a:pt x="379" y="470"/>
                  </a:moveTo>
                  <a:lnTo>
                    <a:pt x="376" y="471"/>
                  </a:lnTo>
                  <a:lnTo>
                    <a:pt x="375" y="471"/>
                  </a:lnTo>
                  <a:lnTo>
                    <a:pt x="373" y="471"/>
                  </a:lnTo>
                  <a:lnTo>
                    <a:pt x="372" y="470"/>
                  </a:lnTo>
                  <a:lnTo>
                    <a:pt x="362" y="463"/>
                  </a:lnTo>
                  <a:lnTo>
                    <a:pt x="342" y="447"/>
                  </a:lnTo>
                  <a:lnTo>
                    <a:pt x="314" y="424"/>
                  </a:lnTo>
                  <a:lnTo>
                    <a:pt x="285" y="395"/>
                  </a:lnTo>
                  <a:lnTo>
                    <a:pt x="269" y="378"/>
                  </a:lnTo>
                  <a:lnTo>
                    <a:pt x="254" y="362"/>
                  </a:lnTo>
                  <a:lnTo>
                    <a:pt x="241" y="344"/>
                  </a:lnTo>
                  <a:lnTo>
                    <a:pt x="228" y="326"/>
                  </a:lnTo>
                  <a:lnTo>
                    <a:pt x="218" y="308"/>
                  </a:lnTo>
                  <a:lnTo>
                    <a:pt x="210" y="290"/>
                  </a:lnTo>
                  <a:lnTo>
                    <a:pt x="206" y="281"/>
                  </a:lnTo>
                  <a:lnTo>
                    <a:pt x="205" y="273"/>
                  </a:lnTo>
                  <a:lnTo>
                    <a:pt x="204" y="264"/>
                  </a:lnTo>
                  <a:lnTo>
                    <a:pt x="203" y="255"/>
                  </a:lnTo>
                  <a:lnTo>
                    <a:pt x="204" y="244"/>
                  </a:lnTo>
                  <a:lnTo>
                    <a:pt x="205" y="233"/>
                  </a:lnTo>
                  <a:lnTo>
                    <a:pt x="207" y="224"/>
                  </a:lnTo>
                  <a:lnTo>
                    <a:pt x="211" y="214"/>
                  </a:lnTo>
                  <a:lnTo>
                    <a:pt x="215" y="206"/>
                  </a:lnTo>
                  <a:lnTo>
                    <a:pt x="219" y="198"/>
                  </a:lnTo>
                  <a:lnTo>
                    <a:pt x="225" y="191"/>
                  </a:lnTo>
                  <a:lnTo>
                    <a:pt x="231" y="183"/>
                  </a:lnTo>
                  <a:lnTo>
                    <a:pt x="237" y="177"/>
                  </a:lnTo>
                  <a:lnTo>
                    <a:pt x="244" y="173"/>
                  </a:lnTo>
                  <a:lnTo>
                    <a:pt x="251" y="168"/>
                  </a:lnTo>
                  <a:lnTo>
                    <a:pt x="259" y="164"/>
                  </a:lnTo>
                  <a:lnTo>
                    <a:pt x="267" y="161"/>
                  </a:lnTo>
                  <a:lnTo>
                    <a:pt x="275" y="160"/>
                  </a:lnTo>
                  <a:lnTo>
                    <a:pt x="282" y="158"/>
                  </a:lnTo>
                  <a:lnTo>
                    <a:pt x="291" y="157"/>
                  </a:lnTo>
                  <a:lnTo>
                    <a:pt x="303" y="158"/>
                  </a:lnTo>
                  <a:lnTo>
                    <a:pt x="314" y="161"/>
                  </a:lnTo>
                  <a:lnTo>
                    <a:pt x="326" y="166"/>
                  </a:lnTo>
                  <a:lnTo>
                    <a:pt x="337" y="173"/>
                  </a:lnTo>
                  <a:lnTo>
                    <a:pt x="348" y="182"/>
                  </a:lnTo>
                  <a:lnTo>
                    <a:pt x="359" y="193"/>
                  </a:lnTo>
                  <a:lnTo>
                    <a:pt x="363" y="200"/>
                  </a:lnTo>
                  <a:lnTo>
                    <a:pt x="367" y="207"/>
                  </a:lnTo>
                  <a:lnTo>
                    <a:pt x="372" y="215"/>
                  </a:lnTo>
                  <a:lnTo>
                    <a:pt x="375" y="224"/>
                  </a:lnTo>
                  <a:lnTo>
                    <a:pt x="379" y="215"/>
                  </a:lnTo>
                  <a:lnTo>
                    <a:pt x="382" y="207"/>
                  </a:lnTo>
                  <a:lnTo>
                    <a:pt x="387" y="200"/>
                  </a:lnTo>
                  <a:lnTo>
                    <a:pt x="392" y="193"/>
                  </a:lnTo>
                  <a:lnTo>
                    <a:pt x="401" y="182"/>
                  </a:lnTo>
                  <a:lnTo>
                    <a:pt x="412" y="173"/>
                  </a:lnTo>
                  <a:lnTo>
                    <a:pt x="424" y="166"/>
                  </a:lnTo>
                  <a:lnTo>
                    <a:pt x="436" y="161"/>
                  </a:lnTo>
                  <a:lnTo>
                    <a:pt x="448" y="158"/>
                  </a:lnTo>
                  <a:lnTo>
                    <a:pt x="458" y="157"/>
                  </a:lnTo>
                  <a:lnTo>
                    <a:pt x="467" y="158"/>
                  </a:lnTo>
                  <a:lnTo>
                    <a:pt x="475" y="160"/>
                  </a:lnTo>
                  <a:lnTo>
                    <a:pt x="483" y="161"/>
                  </a:lnTo>
                  <a:lnTo>
                    <a:pt x="491" y="164"/>
                  </a:lnTo>
                  <a:lnTo>
                    <a:pt x="499" y="168"/>
                  </a:lnTo>
                  <a:lnTo>
                    <a:pt x="506" y="173"/>
                  </a:lnTo>
                  <a:lnTo>
                    <a:pt x="513" y="177"/>
                  </a:lnTo>
                  <a:lnTo>
                    <a:pt x="519" y="183"/>
                  </a:lnTo>
                  <a:lnTo>
                    <a:pt x="525" y="191"/>
                  </a:lnTo>
                  <a:lnTo>
                    <a:pt x="531" y="198"/>
                  </a:lnTo>
                  <a:lnTo>
                    <a:pt x="536" y="206"/>
                  </a:lnTo>
                  <a:lnTo>
                    <a:pt x="539" y="214"/>
                  </a:lnTo>
                  <a:lnTo>
                    <a:pt x="543" y="224"/>
                  </a:lnTo>
                  <a:lnTo>
                    <a:pt x="545" y="233"/>
                  </a:lnTo>
                  <a:lnTo>
                    <a:pt x="546" y="244"/>
                  </a:lnTo>
                  <a:lnTo>
                    <a:pt x="546" y="255"/>
                  </a:lnTo>
                  <a:lnTo>
                    <a:pt x="546" y="264"/>
                  </a:lnTo>
                  <a:lnTo>
                    <a:pt x="545" y="273"/>
                  </a:lnTo>
                  <a:lnTo>
                    <a:pt x="543" y="281"/>
                  </a:lnTo>
                  <a:lnTo>
                    <a:pt x="541" y="290"/>
                  </a:lnTo>
                  <a:lnTo>
                    <a:pt x="532" y="308"/>
                  </a:lnTo>
                  <a:lnTo>
                    <a:pt x="521" y="326"/>
                  </a:lnTo>
                  <a:lnTo>
                    <a:pt x="510" y="344"/>
                  </a:lnTo>
                  <a:lnTo>
                    <a:pt x="495" y="362"/>
                  </a:lnTo>
                  <a:lnTo>
                    <a:pt x="481" y="378"/>
                  </a:lnTo>
                  <a:lnTo>
                    <a:pt x="466" y="395"/>
                  </a:lnTo>
                  <a:lnTo>
                    <a:pt x="435" y="424"/>
                  </a:lnTo>
                  <a:lnTo>
                    <a:pt x="407" y="447"/>
                  </a:lnTo>
                  <a:lnTo>
                    <a:pt x="388" y="463"/>
                  </a:lnTo>
                  <a:lnTo>
                    <a:pt x="379" y="470"/>
                  </a:lnTo>
                  <a:lnTo>
                    <a:pt x="379" y="470"/>
                  </a:lnTo>
                  <a:close/>
                  <a:moveTo>
                    <a:pt x="360" y="0"/>
                  </a:moveTo>
                  <a:lnTo>
                    <a:pt x="342" y="0"/>
                  </a:lnTo>
                  <a:lnTo>
                    <a:pt x="323" y="1"/>
                  </a:lnTo>
                  <a:lnTo>
                    <a:pt x="305" y="4"/>
                  </a:lnTo>
                  <a:lnTo>
                    <a:pt x="287" y="6"/>
                  </a:lnTo>
                  <a:lnTo>
                    <a:pt x="270" y="10"/>
                  </a:lnTo>
                  <a:lnTo>
                    <a:pt x="253" y="13"/>
                  </a:lnTo>
                  <a:lnTo>
                    <a:pt x="236" y="18"/>
                  </a:lnTo>
                  <a:lnTo>
                    <a:pt x="221" y="24"/>
                  </a:lnTo>
                  <a:lnTo>
                    <a:pt x="204" y="30"/>
                  </a:lnTo>
                  <a:lnTo>
                    <a:pt x="188" y="36"/>
                  </a:lnTo>
                  <a:lnTo>
                    <a:pt x="174" y="43"/>
                  </a:lnTo>
                  <a:lnTo>
                    <a:pt x="159" y="51"/>
                  </a:lnTo>
                  <a:lnTo>
                    <a:pt x="144" y="60"/>
                  </a:lnTo>
                  <a:lnTo>
                    <a:pt x="131" y="68"/>
                  </a:lnTo>
                  <a:lnTo>
                    <a:pt x="118" y="78"/>
                  </a:lnTo>
                  <a:lnTo>
                    <a:pt x="106" y="87"/>
                  </a:lnTo>
                  <a:lnTo>
                    <a:pt x="94" y="98"/>
                  </a:lnTo>
                  <a:lnTo>
                    <a:pt x="83" y="108"/>
                  </a:lnTo>
                  <a:lnTo>
                    <a:pt x="72" y="119"/>
                  </a:lnTo>
                  <a:lnTo>
                    <a:pt x="62" y="131"/>
                  </a:lnTo>
                  <a:lnTo>
                    <a:pt x="53" y="143"/>
                  </a:lnTo>
                  <a:lnTo>
                    <a:pt x="44" y="155"/>
                  </a:lnTo>
                  <a:lnTo>
                    <a:pt x="36" y="168"/>
                  </a:lnTo>
                  <a:lnTo>
                    <a:pt x="29" y="181"/>
                  </a:lnTo>
                  <a:lnTo>
                    <a:pt x="22" y="194"/>
                  </a:lnTo>
                  <a:lnTo>
                    <a:pt x="17" y="208"/>
                  </a:lnTo>
                  <a:lnTo>
                    <a:pt x="12" y="223"/>
                  </a:lnTo>
                  <a:lnTo>
                    <a:pt x="8" y="237"/>
                  </a:lnTo>
                  <a:lnTo>
                    <a:pt x="5" y="251"/>
                  </a:lnTo>
                  <a:lnTo>
                    <a:pt x="3" y="265"/>
                  </a:lnTo>
                  <a:lnTo>
                    <a:pt x="0" y="281"/>
                  </a:lnTo>
                  <a:lnTo>
                    <a:pt x="0" y="296"/>
                  </a:lnTo>
                  <a:lnTo>
                    <a:pt x="0" y="311"/>
                  </a:lnTo>
                  <a:lnTo>
                    <a:pt x="2" y="325"/>
                  </a:lnTo>
                  <a:lnTo>
                    <a:pt x="4" y="339"/>
                  </a:lnTo>
                  <a:lnTo>
                    <a:pt x="8" y="352"/>
                  </a:lnTo>
                  <a:lnTo>
                    <a:pt x="11" y="367"/>
                  </a:lnTo>
                  <a:lnTo>
                    <a:pt x="15" y="381"/>
                  </a:lnTo>
                  <a:lnTo>
                    <a:pt x="21" y="394"/>
                  </a:lnTo>
                  <a:lnTo>
                    <a:pt x="27" y="407"/>
                  </a:lnTo>
                  <a:lnTo>
                    <a:pt x="34" y="420"/>
                  </a:lnTo>
                  <a:lnTo>
                    <a:pt x="41" y="432"/>
                  </a:lnTo>
                  <a:lnTo>
                    <a:pt x="49" y="445"/>
                  </a:lnTo>
                  <a:lnTo>
                    <a:pt x="59" y="457"/>
                  </a:lnTo>
                  <a:lnTo>
                    <a:pt x="68" y="469"/>
                  </a:lnTo>
                  <a:lnTo>
                    <a:pt x="79" y="480"/>
                  </a:lnTo>
                  <a:lnTo>
                    <a:pt x="90" y="490"/>
                  </a:lnTo>
                  <a:lnTo>
                    <a:pt x="102" y="501"/>
                  </a:lnTo>
                  <a:lnTo>
                    <a:pt x="25" y="653"/>
                  </a:lnTo>
                  <a:lnTo>
                    <a:pt x="24" y="657"/>
                  </a:lnTo>
                  <a:lnTo>
                    <a:pt x="24" y="662"/>
                  </a:lnTo>
                  <a:lnTo>
                    <a:pt x="25" y="665"/>
                  </a:lnTo>
                  <a:lnTo>
                    <a:pt x="28" y="667"/>
                  </a:lnTo>
                  <a:lnTo>
                    <a:pt x="31" y="670"/>
                  </a:lnTo>
                  <a:lnTo>
                    <a:pt x="36" y="671"/>
                  </a:lnTo>
                  <a:lnTo>
                    <a:pt x="39" y="671"/>
                  </a:lnTo>
                  <a:lnTo>
                    <a:pt x="42" y="670"/>
                  </a:lnTo>
                  <a:lnTo>
                    <a:pt x="240" y="574"/>
                  </a:lnTo>
                  <a:lnTo>
                    <a:pt x="268" y="582"/>
                  </a:lnTo>
                  <a:lnTo>
                    <a:pt x="299" y="587"/>
                  </a:lnTo>
                  <a:lnTo>
                    <a:pt x="329" y="590"/>
                  </a:lnTo>
                  <a:lnTo>
                    <a:pt x="360" y="591"/>
                  </a:lnTo>
                  <a:lnTo>
                    <a:pt x="379" y="590"/>
                  </a:lnTo>
                  <a:lnTo>
                    <a:pt x="397" y="590"/>
                  </a:lnTo>
                  <a:lnTo>
                    <a:pt x="414" y="588"/>
                  </a:lnTo>
                  <a:lnTo>
                    <a:pt x="432" y="585"/>
                  </a:lnTo>
                  <a:lnTo>
                    <a:pt x="450" y="582"/>
                  </a:lnTo>
                  <a:lnTo>
                    <a:pt x="467" y="578"/>
                  </a:lnTo>
                  <a:lnTo>
                    <a:pt x="483" y="574"/>
                  </a:lnTo>
                  <a:lnTo>
                    <a:pt x="500" y="568"/>
                  </a:lnTo>
                  <a:lnTo>
                    <a:pt x="516" y="562"/>
                  </a:lnTo>
                  <a:lnTo>
                    <a:pt x="531" y="556"/>
                  </a:lnTo>
                  <a:lnTo>
                    <a:pt x="546" y="549"/>
                  </a:lnTo>
                  <a:lnTo>
                    <a:pt x="561" y="540"/>
                  </a:lnTo>
                  <a:lnTo>
                    <a:pt x="575" y="532"/>
                  </a:lnTo>
                  <a:lnTo>
                    <a:pt x="588" y="524"/>
                  </a:lnTo>
                  <a:lnTo>
                    <a:pt x="601" y="514"/>
                  </a:lnTo>
                  <a:lnTo>
                    <a:pt x="614" y="505"/>
                  </a:lnTo>
                  <a:lnTo>
                    <a:pt x="626" y="494"/>
                  </a:lnTo>
                  <a:lnTo>
                    <a:pt x="637" y="483"/>
                  </a:lnTo>
                  <a:lnTo>
                    <a:pt x="648" y="472"/>
                  </a:lnTo>
                  <a:lnTo>
                    <a:pt x="658" y="461"/>
                  </a:lnTo>
                  <a:lnTo>
                    <a:pt x="667" y="449"/>
                  </a:lnTo>
                  <a:lnTo>
                    <a:pt x="676" y="437"/>
                  </a:lnTo>
                  <a:lnTo>
                    <a:pt x="683" y="424"/>
                  </a:lnTo>
                  <a:lnTo>
                    <a:pt x="690" y="411"/>
                  </a:lnTo>
                  <a:lnTo>
                    <a:pt x="698" y="397"/>
                  </a:lnTo>
                  <a:lnTo>
                    <a:pt x="703" y="383"/>
                  </a:lnTo>
                  <a:lnTo>
                    <a:pt x="708" y="369"/>
                  </a:lnTo>
                  <a:lnTo>
                    <a:pt x="712" y="355"/>
                  </a:lnTo>
                  <a:lnTo>
                    <a:pt x="715" y="340"/>
                  </a:lnTo>
                  <a:lnTo>
                    <a:pt x="718" y="326"/>
                  </a:lnTo>
                  <a:lnTo>
                    <a:pt x="719" y="311"/>
                  </a:lnTo>
                  <a:lnTo>
                    <a:pt x="719" y="296"/>
                  </a:lnTo>
                  <a:lnTo>
                    <a:pt x="719" y="281"/>
                  </a:lnTo>
                  <a:lnTo>
                    <a:pt x="718" y="265"/>
                  </a:lnTo>
                  <a:lnTo>
                    <a:pt x="715" y="251"/>
                  </a:lnTo>
                  <a:lnTo>
                    <a:pt x="712" y="237"/>
                  </a:lnTo>
                  <a:lnTo>
                    <a:pt x="708" y="223"/>
                  </a:lnTo>
                  <a:lnTo>
                    <a:pt x="703" y="208"/>
                  </a:lnTo>
                  <a:lnTo>
                    <a:pt x="698" y="194"/>
                  </a:lnTo>
                  <a:lnTo>
                    <a:pt x="690" y="181"/>
                  </a:lnTo>
                  <a:lnTo>
                    <a:pt x="683" y="168"/>
                  </a:lnTo>
                  <a:lnTo>
                    <a:pt x="676" y="155"/>
                  </a:lnTo>
                  <a:lnTo>
                    <a:pt x="667" y="143"/>
                  </a:lnTo>
                  <a:lnTo>
                    <a:pt x="658" y="131"/>
                  </a:lnTo>
                  <a:lnTo>
                    <a:pt x="648" y="119"/>
                  </a:lnTo>
                  <a:lnTo>
                    <a:pt x="637" y="108"/>
                  </a:lnTo>
                  <a:lnTo>
                    <a:pt x="626" y="98"/>
                  </a:lnTo>
                  <a:lnTo>
                    <a:pt x="614" y="87"/>
                  </a:lnTo>
                  <a:lnTo>
                    <a:pt x="601" y="78"/>
                  </a:lnTo>
                  <a:lnTo>
                    <a:pt x="588" y="68"/>
                  </a:lnTo>
                  <a:lnTo>
                    <a:pt x="575" y="60"/>
                  </a:lnTo>
                  <a:lnTo>
                    <a:pt x="561" y="51"/>
                  </a:lnTo>
                  <a:lnTo>
                    <a:pt x="546" y="43"/>
                  </a:lnTo>
                  <a:lnTo>
                    <a:pt x="531" y="36"/>
                  </a:lnTo>
                  <a:lnTo>
                    <a:pt x="516" y="30"/>
                  </a:lnTo>
                  <a:lnTo>
                    <a:pt x="500" y="24"/>
                  </a:lnTo>
                  <a:lnTo>
                    <a:pt x="483" y="18"/>
                  </a:lnTo>
                  <a:lnTo>
                    <a:pt x="467" y="13"/>
                  </a:lnTo>
                  <a:lnTo>
                    <a:pt x="450" y="10"/>
                  </a:lnTo>
                  <a:lnTo>
                    <a:pt x="432" y="6"/>
                  </a:lnTo>
                  <a:lnTo>
                    <a:pt x="414" y="4"/>
                  </a:lnTo>
                  <a:lnTo>
                    <a:pt x="397" y="1"/>
                  </a:lnTo>
                  <a:lnTo>
                    <a:pt x="379" y="1"/>
                  </a:lnTo>
                  <a:lnTo>
                    <a:pt x="36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7" name="Group 8"/>
          <p:cNvGrpSpPr/>
          <p:nvPr/>
        </p:nvGrpSpPr>
        <p:grpSpPr>
          <a:xfrm>
            <a:off x="2127600" y="5155560"/>
            <a:ext cx="1881720" cy="1225800"/>
            <a:chOff x="2127600" y="5155560"/>
            <a:chExt cx="1881720" cy="1225800"/>
          </a:xfrm>
        </p:grpSpPr>
        <p:sp>
          <p:nvSpPr>
            <p:cNvPr id="878" name="CustomShape 9"/>
            <p:cNvSpPr/>
            <p:nvPr/>
          </p:nvSpPr>
          <p:spPr>
            <a:xfrm>
              <a:off x="2158200" y="5517720"/>
              <a:ext cx="1851120" cy="863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879" name="CustomShape 10"/>
            <p:cNvSpPr/>
            <p:nvPr/>
          </p:nvSpPr>
          <p:spPr>
            <a:xfrm>
              <a:off x="2127600" y="5155560"/>
              <a:ext cx="158472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880" name="Group 11"/>
          <p:cNvGrpSpPr/>
          <p:nvPr/>
        </p:nvGrpSpPr>
        <p:grpSpPr>
          <a:xfrm>
            <a:off x="4461120" y="5104800"/>
            <a:ext cx="1121760" cy="1121760"/>
            <a:chOff x="4461120" y="5104800"/>
            <a:chExt cx="1121760" cy="1121760"/>
          </a:xfrm>
        </p:grpSpPr>
        <p:sp>
          <p:nvSpPr>
            <p:cNvPr id="881" name="CustomShape 12"/>
            <p:cNvSpPr/>
            <p:nvPr/>
          </p:nvSpPr>
          <p:spPr>
            <a:xfrm rot="2700000">
              <a:off x="4625280" y="5268960"/>
              <a:ext cx="793080" cy="7930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CustomShape 13"/>
            <p:cNvSpPr/>
            <p:nvPr/>
          </p:nvSpPr>
          <p:spPr>
            <a:xfrm rot="2700000">
              <a:off x="4718160" y="5361480"/>
              <a:ext cx="607680" cy="6076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3" name="Group 14"/>
          <p:cNvGrpSpPr/>
          <p:nvPr/>
        </p:nvGrpSpPr>
        <p:grpSpPr>
          <a:xfrm>
            <a:off x="5714640" y="5155560"/>
            <a:ext cx="1881720" cy="1225800"/>
            <a:chOff x="5714640" y="5155560"/>
            <a:chExt cx="1881720" cy="1225800"/>
          </a:xfrm>
        </p:grpSpPr>
        <p:sp>
          <p:nvSpPr>
            <p:cNvPr id="884" name="CustomShape 15"/>
            <p:cNvSpPr/>
            <p:nvPr/>
          </p:nvSpPr>
          <p:spPr>
            <a:xfrm>
              <a:off x="5745240" y="5517720"/>
              <a:ext cx="1851120" cy="863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885" name="CustomShape 16"/>
            <p:cNvSpPr/>
            <p:nvPr/>
          </p:nvSpPr>
          <p:spPr>
            <a:xfrm>
              <a:off x="5714640" y="5155560"/>
              <a:ext cx="158472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886" name="Group 17"/>
          <p:cNvGrpSpPr/>
          <p:nvPr/>
        </p:nvGrpSpPr>
        <p:grpSpPr>
          <a:xfrm>
            <a:off x="8048520" y="5104800"/>
            <a:ext cx="1121760" cy="1121760"/>
            <a:chOff x="8048520" y="5104800"/>
            <a:chExt cx="1121760" cy="1121760"/>
          </a:xfrm>
        </p:grpSpPr>
        <p:sp>
          <p:nvSpPr>
            <p:cNvPr id="887" name="CustomShape 18"/>
            <p:cNvSpPr/>
            <p:nvPr/>
          </p:nvSpPr>
          <p:spPr>
            <a:xfrm rot="2700000">
              <a:off x="8212680" y="5268960"/>
              <a:ext cx="793080" cy="7930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CustomShape 19"/>
            <p:cNvSpPr/>
            <p:nvPr/>
          </p:nvSpPr>
          <p:spPr>
            <a:xfrm rot="2700000">
              <a:off x="8305560" y="5361480"/>
              <a:ext cx="607680" cy="6076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9" name="Group 20"/>
          <p:cNvGrpSpPr/>
          <p:nvPr/>
        </p:nvGrpSpPr>
        <p:grpSpPr>
          <a:xfrm>
            <a:off x="9301680" y="5155560"/>
            <a:ext cx="1881720" cy="1225800"/>
            <a:chOff x="9301680" y="5155560"/>
            <a:chExt cx="1881720" cy="1225800"/>
          </a:xfrm>
        </p:grpSpPr>
        <p:sp>
          <p:nvSpPr>
            <p:cNvPr id="890" name="CustomShape 21"/>
            <p:cNvSpPr/>
            <p:nvPr/>
          </p:nvSpPr>
          <p:spPr>
            <a:xfrm>
              <a:off x="9332280" y="5517720"/>
              <a:ext cx="1851120" cy="863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891" name="CustomShape 22"/>
            <p:cNvSpPr/>
            <p:nvPr/>
          </p:nvSpPr>
          <p:spPr>
            <a:xfrm>
              <a:off x="9301680" y="5155560"/>
              <a:ext cx="158472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892" name="Group 23"/>
          <p:cNvGrpSpPr/>
          <p:nvPr/>
        </p:nvGrpSpPr>
        <p:grpSpPr>
          <a:xfrm>
            <a:off x="4892040" y="5535720"/>
            <a:ext cx="259920" cy="259920"/>
            <a:chOff x="4892040" y="5535720"/>
            <a:chExt cx="259920" cy="259920"/>
          </a:xfrm>
        </p:grpSpPr>
        <p:sp>
          <p:nvSpPr>
            <p:cNvPr id="893" name="CustomShape 24"/>
            <p:cNvSpPr/>
            <p:nvPr/>
          </p:nvSpPr>
          <p:spPr>
            <a:xfrm>
              <a:off x="5111640" y="5562000"/>
              <a:ext cx="40320" cy="43200"/>
            </a:xfrm>
            <a:custGeom>
              <a:avLst/>
              <a:gdLst/>
              <a:ahLst/>
              <a:rect l="l" t="t" r="r" b="b"/>
              <a:pathLst>
                <a:path w="143" h="150">
                  <a:moveTo>
                    <a:pt x="138" y="64"/>
                  </a:moveTo>
                  <a:lnTo>
                    <a:pt x="74" y="0"/>
                  </a:lnTo>
                  <a:lnTo>
                    <a:pt x="0" y="73"/>
                  </a:lnTo>
                  <a:lnTo>
                    <a:pt x="75" y="150"/>
                  </a:lnTo>
                  <a:lnTo>
                    <a:pt x="138" y="84"/>
                  </a:lnTo>
                  <a:lnTo>
                    <a:pt x="141" y="83"/>
                  </a:lnTo>
                  <a:lnTo>
                    <a:pt x="142" y="81"/>
                  </a:lnTo>
                  <a:lnTo>
                    <a:pt x="143" y="78"/>
                  </a:lnTo>
                  <a:lnTo>
                    <a:pt x="143" y="75"/>
                  </a:lnTo>
                  <a:lnTo>
                    <a:pt x="142" y="69"/>
                  </a:lnTo>
                  <a:lnTo>
                    <a:pt x="138" y="64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25"/>
            <p:cNvSpPr/>
            <p:nvPr/>
          </p:nvSpPr>
          <p:spPr>
            <a:xfrm>
              <a:off x="5082480" y="5535720"/>
              <a:ext cx="43200" cy="41760"/>
            </a:xfrm>
            <a:custGeom>
              <a:avLst/>
              <a:gdLst/>
              <a:ahLst/>
              <a:rect l="l" t="t" r="r" b="b"/>
              <a:pathLst>
                <a:path w="149" h="143">
                  <a:moveTo>
                    <a:pt x="149" y="68"/>
                  </a:move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0" y="68"/>
                  </a:lnTo>
                  <a:lnTo>
                    <a:pt x="75" y="143"/>
                  </a:lnTo>
                  <a:lnTo>
                    <a:pt x="149" y="68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26"/>
            <p:cNvSpPr/>
            <p:nvPr/>
          </p:nvSpPr>
          <p:spPr>
            <a:xfrm>
              <a:off x="4892040" y="5562000"/>
              <a:ext cx="233640" cy="233640"/>
            </a:xfrm>
            <a:custGeom>
              <a:avLst/>
              <a:gdLst/>
              <a:ahLst/>
              <a:rect l="l" t="t" r="r" b="b"/>
              <a:pathLst>
                <a:path w="808" h="807">
                  <a:moveTo>
                    <a:pt x="433" y="628"/>
                  </a:moveTo>
                  <a:lnTo>
                    <a:pt x="421" y="628"/>
                  </a:lnTo>
                  <a:lnTo>
                    <a:pt x="408" y="627"/>
                  </a:lnTo>
                  <a:lnTo>
                    <a:pt x="395" y="626"/>
                  </a:lnTo>
                  <a:lnTo>
                    <a:pt x="382" y="623"/>
                  </a:lnTo>
                  <a:lnTo>
                    <a:pt x="370" y="620"/>
                  </a:lnTo>
                  <a:lnTo>
                    <a:pt x="359" y="617"/>
                  </a:lnTo>
                  <a:lnTo>
                    <a:pt x="347" y="613"/>
                  </a:lnTo>
                  <a:lnTo>
                    <a:pt x="335" y="608"/>
                  </a:lnTo>
                  <a:lnTo>
                    <a:pt x="323" y="603"/>
                  </a:lnTo>
                  <a:lnTo>
                    <a:pt x="313" y="598"/>
                  </a:lnTo>
                  <a:lnTo>
                    <a:pt x="302" y="591"/>
                  </a:lnTo>
                  <a:lnTo>
                    <a:pt x="291" y="585"/>
                  </a:lnTo>
                  <a:lnTo>
                    <a:pt x="282" y="577"/>
                  </a:lnTo>
                  <a:lnTo>
                    <a:pt x="272" y="570"/>
                  </a:lnTo>
                  <a:lnTo>
                    <a:pt x="263" y="562"/>
                  </a:lnTo>
                  <a:lnTo>
                    <a:pt x="254" y="554"/>
                  </a:lnTo>
                  <a:lnTo>
                    <a:pt x="245" y="545"/>
                  </a:lnTo>
                  <a:lnTo>
                    <a:pt x="238" y="536"/>
                  </a:lnTo>
                  <a:lnTo>
                    <a:pt x="230" y="526"/>
                  </a:lnTo>
                  <a:lnTo>
                    <a:pt x="223" y="516"/>
                  </a:lnTo>
                  <a:lnTo>
                    <a:pt x="216" y="506"/>
                  </a:lnTo>
                  <a:lnTo>
                    <a:pt x="210" y="495"/>
                  </a:lnTo>
                  <a:lnTo>
                    <a:pt x="204" y="484"/>
                  </a:lnTo>
                  <a:lnTo>
                    <a:pt x="199" y="473"/>
                  </a:lnTo>
                  <a:lnTo>
                    <a:pt x="195" y="462"/>
                  </a:lnTo>
                  <a:lnTo>
                    <a:pt x="191" y="450"/>
                  </a:lnTo>
                  <a:lnTo>
                    <a:pt x="187" y="437"/>
                  </a:lnTo>
                  <a:lnTo>
                    <a:pt x="184" y="425"/>
                  </a:lnTo>
                  <a:lnTo>
                    <a:pt x="182" y="413"/>
                  </a:lnTo>
                  <a:lnTo>
                    <a:pt x="181" y="400"/>
                  </a:lnTo>
                  <a:lnTo>
                    <a:pt x="180" y="387"/>
                  </a:lnTo>
                  <a:lnTo>
                    <a:pt x="180" y="374"/>
                  </a:lnTo>
                  <a:lnTo>
                    <a:pt x="180" y="361"/>
                  </a:lnTo>
                  <a:lnTo>
                    <a:pt x="181" y="348"/>
                  </a:lnTo>
                  <a:lnTo>
                    <a:pt x="182" y="336"/>
                  </a:lnTo>
                  <a:lnTo>
                    <a:pt x="184" y="323"/>
                  </a:lnTo>
                  <a:lnTo>
                    <a:pt x="187" y="311"/>
                  </a:lnTo>
                  <a:lnTo>
                    <a:pt x="191" y="299"/>
                  </a:lnTo>
                  <a:lnTo>
                    <a:pt x="195" y="287"/>
                  </a:lnTo>
                  <a:lnTo>
                    <a:pt x="199" y="276"/>
                  </a:lnTo>
                  <a:lnTo>
                    <a:pt x="204" y="264"/>
                  </a:lnTo>
                  <a:lnTo>
                    <a:pt x="210" y="253"/>
                  </a:lnTo>
                  <a:lnTo>
                    <a:pt x="216" y="243"/>
                  </a:lnTo>
                  <a:lnTo>
                    <a:pt x="223" y="232"/>
                  </a:lnTo>
                  <a:lnTo>
                    <a:pt x="230" y="222"/>
                  </a:lnTo>
                  <a:lnTo>
                    <a:pt x="238" y="213"/>
                  </a:lnTo>
                  <a:lnTo>
                    <a:pt x="245" y="204"/>
                  </a:lnTo>
                  <a:lnTo>
                    <a:pt x="254" y="194"/>
                  </a:lnTo>
                  <a:lnTo>
                    <a:pt x="263" y="186"/>
                  </a:lnTo>
                  <a:lnTo>
                    <a:pt x="272" y="178"/>
                  </a:lnTo>
                  <a:lnTo>
                    <a:pt x="282" y="171"/>
                  </a:lnTo>
                  <a:lnTo>
                    <a:pt x="291" y="163"/>
                  </a:lnTo>
                  <a:lnTo>
                    <a:pt x="302" y="157"/>
                  </a:lnTo>
                  <a:lnTo>
                    <a:pt x="313" y="151"/>
                  </a:lnTo>
                  <a:lnTo>
                    <a:pt x="323" y="145"/>
                  </a:lnTo>
                  <a:lnTo>
                    <a:pt x="335" y="140"/>
                  </a:lnTo>
                  <a:lnTo>
                    <a:pt x="347" y="136"/>
                  </a:lnTo>
                  <a:lnTo>
                    <a:pt x="359" y="131"/>
                  </a:lnTo>
                  <a:lnTo>
                    <a:pt x="370" y="128"/>
                  </a:lnTo>
                  <a:lnTo>
                    <a:pt x="382" y="125"/>
                  </a:lnTo>
                  <a:lnTo>
                    <a:pt x="395" y="123"/>
                  </a:lnTo>
                  <a:lnTo>
                    <a:pt x="408" y="121"/>
                  </a:lnTo>
                  <a:lnTo>
                    <a:pt x="421" y="119"/>
                  </a:lnTo>
                  <a:lnTo>
                    <a:pt x="433" y="119"/>
                  </a:lnTo>
                  <a:lnTo>
                    <a:pt x="446" y="119"/>
                  </a:lnTo>
                  <a:lnTo>
                    <a:pt x="459" y="121"/>
                  </a:lnTo>
                  <a:lnTo>
                    <a:pt x="472" y="123"/>
                  </a:lnTo>
                  <a:lnTo>
                    <a:pt x="485" y="125"/>
                  </a:lnTo>
                  <a:lnTo>
                    <a:pt x="498" y="128"/>
                  </a:lnTo>
                  <a:lnTo>
                    <a:pt x="509" y="131"/>
                  </a:lnTo>
                  <a:lnTo>
                    <a:pt x="521" y="136"/>
                  </a:lnTo>
                  <a:lnTo>
                    <a:pt x="533" y="140"/>
                  </a:lnTo>
                  <a:lnTo>
                    <a:pt x="544" y="145"/>
                  </a:lnTo>
                  <a:lnTo>
                    <a:pt x="554" y="151"/>
                  </a:lnTo>
                  <a:lnTo>
                    <a:pt x="565" y="157"/>
                  </a:lnTo>
                  <a:lnTo>
                    <a:pt x="576" y="163"/>
                  </a:lnTo>
                  <a:lnTo>
                    <a:pt x="585" y="171"/>
                  </a:lnTo>
                  <a:lnTo>
                    <a:pt x="595" y="178"/>
                  </a:lnTo>
                  <a:lnTo>
                    <a:pt x="605" y="186"/>
                  </a:lnTo>
                  <a:lnTo>
                    <a:pt x="613" y="194"/>
                  </a:lnTo>
                  <a:lnTo>
                    <a:pt x="622" y="204"/>
                  </a:lnTo>
                  <a:lnTo>
                    <a:pt x="629" y="213"/>
                  </a:lnTo>
                  <a:lnTo>
                    <a:pt x="638" y="222"/>
                  </a:lnTo>
                  <a:lnTo>
                    <a:pt x="644" y="232"/>
                  </a:lnTo>
                  <a:lnTo>
                    <a:pt x="651" y="243"/>
                  </a:lnTo>
                  <a:lnTo>
                    <a:pt x="657" y="253"/>
                  </a:lnTo>
                  <a:lnTo>
                    <a:pt x="662" y="264"/>
                  </a:lnTo>
                  <a:lnTo>
                    <a:pt x="668" y="276"/>
                  </a:lnTo>
                  <a:lnTo>
                    <a:pt x="672" y="287"/>
                  </a:lnTo>
                  <a:lnTo>
                    <a:pt x="676" y="299"/>
                  </a:lnTo>
                  <a:lnTo>
                    <a:pt x="680" y="311"/>
                  </a:lnTo>
                  <a:lnTo>
                    <a:pt x="683" y="323"/>
                  </a:lnTo>
                  <a:lnTo>
                    <a:pt x="685" y="336"/>
                  </a:lnTo>
                  <a:lnTo>
                    <a:pt x="687" y="348"/>
                  </a:lnTo>
                  <a:lnTo>
                    <a:pt x="687" y="361"/>
                  </a:lnTo>
                  <a:lnTo>
                    <a:pt x="688" y="374"/>
                  </a:lnTo>
                  <a:lnTo>
                    <a:pt x="687" y="387"/>
                  </a:lnTo>
                  <a:lnTo>
                    <a:pt x="687" y="400"/>
                  </a:lnTo>
                  <a:lnTo>
                    <a:pt x="685" y="413"/>
                  </a:lnTo>
                  <a:lnTo>
                    <a:pt x="683" y="425"/>
                  </a:lnTo>
                  <a:lnTo>
                    <a:pt x="680" y="437"/>
                  </a:lnTo>
                  <a:lnTo>
                    <a:pt x="676" y="450"/>
                  </a:lnTo>
                  <a:lnTo>
                    <a:pt x="672" y="462"/>
                  </a:lnTo>
                  <a:lnTo>
                    <a:pt x="668" y="473"/>
                  </a:lnTo>
                  <a:lnTo>
                    <a:pt x="662" y="484"/>
                  </a:lnTo>
                  <a:lnTo>
                    <a:pt x="657" y="495"/>
                  </a:lnTo>
                  <a:lnTo>
                    <a:pt x="651" y="506"/>
                  </a:lnTo>
                  <a:lnTo>
                    <a:pt x="644" y="516"/>
                  </a:lnTo>
                  <a:lnTo>
                    <a:pt x="638" y="526"/>
                  </a:lnTo>
                  <a:lnTo>
                    <a:pt x="629" y="536"/>
                  </a:lnTo>
                  <a:lnTo>
                    <a:pt x="622" y="545"/>
                  </a:lnTo>
                  <a:lnTo>
                    <a:pt x="613" y="554"/>
                  </a:lnTo>
                  <a:lnTo>
                    <a:pt x="605" y="562"/>
                  </a:lnTo>
                  <a:lnTo>
                    <a:pt x="595" y="570"/>
                  </a:lnTo>
                  <a:lnTo>
                    <a:pt x="585" y="577"/>
                  </a:lnTo>
                  <a:lnTo>
                    <a:pt x="576" y="585"/>
                  </a:lnTo>
                  <a:lnTo>
                    <a:pt x="565" y="591"/>
                  </a:lnTo>
                  <a:lnTo>
                    <a:pt x="554" y="598"/>
                  </a:lnTo>
                  <a:lnTo>
                    <a:pt x="544" y="603"/>
                  </a:lnTo>
                  <a:lnTo>
                    <a:pt x="533" y="608"/>
                  </a:lnTo>
                  <a:lnTo>
                    <a:pt x="521" y="613"/>
                  </a:lnTo>
                  <a:lnTo>
                    <a:pt x="509" y="617"/>
                  </a:lnTo>
                  <a:lnTo>
                    <a:pt x="498" y="620"/>
                  </a:lnTo>
                  <a:lnTo>
                    <a:pt x="485" y="623"/>
                  </a:lnTo>
                  <a:lnTo>
                    <a:pt x="472" y="626"/>
                  </a:lnTo>
                  <a:lnTo>
                    <a:pt x="459" y="627"/>
                  </a:lnTo>
                  <a:lnTo>
                    <a:pt x="446" y="628"/>
                  </a:lnTo>
                  <a:lnTo>
                    <a:pt x="433" y="628"/>
                  </a:lnTo>
                  <a:close/>
                  <a:moveTo>
                    <a:pt x="184" y="643"/>
                  </a:moveTo>
                  <a:lnTo>
                    <a:pt x="181" y="643"/>
                  </a:lnTo>
                  <a:lnTo>
                    <a:pt x="178" y="642"/>
                  </a:lnTo>
                  <a:lnTo>
                    <a:pt x="175" y="639"/>
                  </a:lnTo>
                  <a:lnTo>
                    <a:pt x="171" y="637"/>
                  </a:lnTo>
                  <a:lnTo>
                    <a:pt x="169" y="634"/>
                  </a:lnTo>
                  <a:lnTo>
                    <a:pt x="167" y="631"/>
                  </a:lnTo>
                  <a:lnTo>
                    <a:pt x="166" y="628"/>
                  </a:lnTo>
                  <a:lnTo>
                    <a:pt x="166" y="623"/>
                  </a:lnTo>
                  <a:lnTo>
                    <a:pt x="166" y="620"/>
                  </a:lnTo>
                  <a:lnTo>
                    <a:pt x="167" y="616"/>
                  </a:lnTo>
                  <a:lnTo>
                    <a:pt x="169" y="613"/>
                  </a:lnTo>
                  <a:lnTo>
                    <a:pt x="171" y="609"/>
                  </a:lnTo>
                  <a:lnTo>
                    <a:pt x="175" y="607"/>
                  </a:lnTo>
                  <a:lnTo>
                    <a:pt x="178" y="605"/>
                  </a:lnTo>
                  <a:lnTo>
                    <a:pt x="181" y="604"/>
                  </a:lnTo>
                  <a:lnTo>
                    <a:pt x="184" y="604"/>
                  </a:lnTo>
                  <a:lnTo>
                    <a:pt x="188" y="604"/>
                  </a:lnTo>
                  <a:lnTo>
                    <a:pt x="192" y="605"/>
                  </a:lnTo>
                  <a:lnTo>
                    <a:pt x="195" y="607"/>
                  </a:lnTo>
                  <a:lnTo>
                    <a:pt x="198" y="609"/>
                  </a:lnTo>
                  <a:lnTo>
                    <a:pt x="200" y="613"/>
                  </a:lnTo>
                  <a:lnTo>
                    <a:pt x="202" y="616"/>
                  </a:lnTo>
                  <a:lnTo>
                    <a:pt x="203" y="620"/>
                  </a:lnTo>
                  <a:lnTo>
                    <a:pt x="203" y="623"/>
                  </a:lnTo>
                  <a:lnTo>
                    <a:pt x="203" y="628"/>
                  </a:lnTo>
                  <a:lnTo>
                    <a:pt x="202" y="631"/>
                  </a:lnTo>
                  <a:lnTo>
                    <a:pt x="200" y="634"/>
                  </a:lnTo>
                  <a:lnTo>
                    <a:pt x="198" y="637"/>
                  </a:lnTo>
                  <a:lnTo>
                    <a:pt x="195" y="639"/>
                  </a:lnTo>
                  <a:lnTo>
                    <a:pt x="192" y="642"/>
                  </a:lnTo>
                  <a:lnTo>
                    <a:pt x="188" y="643"/>
                  </a:lnTo>
                  <a:lnTo>
                    <a:pt x="184" y="643"/>
                  </a:lnTo>
                  <a:close/>
                  <a:moveTo>
                    <a:pt x="129" y="698"/>
                  </a:moveTo>
                  <a:lnTo>
                    <a:pt x="124" y="698"/>
                  </a:lnTo>
                  <a:lnTo>
                    <a:pt x="121" y="697"/>
                  </a:lnTo>
                  <a:lnTo>
                    <a:pt x="118" y="695"/>
                  </a:lnTo>
                  <a:lnTo>
                    <a:pt x="115" y="693"/>
                  </a:lnTo>
                  <a:lnTo>
                    <a:pt x="112" y="691"/>
                  </a:lnTo>
                  <a:lnTo>
                    <a:pt x="110" y="688"/>
                  </a:lnTo>
                  <a:lnTo>
                    <a:pt x="109" y="684"/>
                  </a:lnTo>
                  <a:lnTo>
                    <a:pt x="109" y="680"/>
                  </a:lnTo>
                  <a:lnTo>
                    <a:pt x="109" y="677"/>
                  </a:lnTo>
                  <a:lnTo>
                    <a:pt x="110" y="673"/>
                  </a:lnTo>
                  <a:lnTo>
                    <a:pt x="112" y="669"/>
                  </a:lnTo>
                  <a:lnTo>
                    <a:pt x="115" y="667"/>
                  </a:lnTo>
                  <a:lnTo>
                    <a:pt x="118" y="664"/>
                  </a:lnTo>
                  <a:lnTo>
                    <a:pt x="121" y="663"/>
                  </a:lnTo>
                  <a:lnTo>
                    <a:pt x="124" y="662"/>
                  </a:lnTo>
                  <a:lnTo>
                    <a:pt x="129" y="661"/>
                  </a:lnTo>
                  <a:lnTo>
                    <a:pt x="132" y="662"/>
                  </a:lnTo>
                  <a:lnTo>
                    <a:pt x="135" y="663"/>
                  </a:lnTo>
                  <a:lnTo>
                    <a:pt x="138" y="664"/>
                  </a:lnTo>
                  <a:lnTo>
                    <a:pt x="141" y="667"/>
                  </a:lnTo>
                  <a:lnTo>
                    <a:pt x="143" y="669"/>
                  </a:lnTo>
                  <a:lnTo>
                    <a:pt x="146" y="673"/>
                  </a:lnTo>
                  <a:lnTo>
                    <a:pt x="147" y="677"/>
                  </a:lnTo>
                  <a:lnTo>
                    <a:pt x="147" y="680"/>
                  </a:lnTo>
                  <a:lnTo>
                    <a:pt x="147" y="684"/>
                  </a:lnTo>
                  <a:lnTo>
                    <a:pt x="146" y="688"/>
                  </a:lnTo>
                  <a:lnTo>
                    <a:pt x="143" y="691"/>
                  </a:lnTo>
                  <a:lnTo>
                    <a:pt x="141" y="693"/>
                  </a:lnTo>
                  <a:lnTo>
                    <a:pt x="138" y="695"/>
                  </a:lnTo>
                  <a:lnTo>
                    <a:pt x="135" y="697"/>
                  </a:lnTo>
                  <a:lnTo>
                    <a:pt x="132" y="698"/>
                  </a:lnTo>
                  <a:lnTo>
                    <a:pt x="129" y="698"/>
                  </a:lnTo>
                  <a:close/>
                  <a:moveTo>
                    <a:pt x="530" y="108"/>
                  </a:moveTo>
                  <a:lnTo>
                    <a:pt x="507" y="100"/>
                  </a:lnTo>
                  <a:lnTo>
                    <a:pt x="484" y="95"/>
                  </a:lnTo>
                  <a:lnTo>
                    <a:pt x="471" y="93"/>
                  </a:lnTo>
                  <a:lnTo>
                    <a:pt x="459" y="91"/>
                  </a:lnTo>
                  <a:lnTo>
                    <a:pt x="446" y="91"/>
                  </a:lnTo>
                  <a:lnTo>
                    <a:pt x="433" y="90"/>
                  </a:lnTo>
                  <a:lnTo>
                    <a:pt x="420" y="91"/>
                  </a:lnTo>
                  <a:lnTo>
                    <a:pt x="405" y="92"/>
                  </a:lnTo>
                  <a:lnTo>
                    <a:pt x="391" y="93"/>
                  </a:lnTo>
                  <a:lnTo>
                    <a:pt x="377" y="96"/>
                  </a:lnTo>
                  <a:lnTo>
                    <a:pt x="363" y="99"/>
                  </a:lnTo>
                  <a:lnTo>
                    <a:pt x="349" y="102"/>
                  </a:lnTo>
                  <a:lnTo>
                    <a:pt x="336" y="107"/>
                  </a:lnTo>
                  <a:lnTo>
                    <a:pt x="323" y="112"/>
                  </a:lnTo>
                  <a:lnTo>
                    <a:pt x="310" y="118"/>
                  </a:lnTo>
                  <a:lnTo>
                    <a:pt x="299" y="125"/>
                  </a:lnTo>
                  <a:lnTo>
                    <a:pt x="287" y="131"/>
                  </a:lnTo>
                  <a:lnTo>
                    <a:pt x="275" y="139"/>
                  </a:lnTo>
                  <a:lnTo>
                    <a:pt x="263" y="146"/>
                  </a:lnTo>
                  <a:lnTo>
                    <a:pt x="253" y="155"/>
                  </a:lnTo>
                  <a:lnTo>
                    <a:pt x="243" y="164"/>
                  </a:lnTo>
                  <a:lnTo>
                    <a:pt x="233" y="173"/>
                  </a:lnTo>
                  <a:lnTo>
                    <a:pt x="224" y="184"/>
                  </a:lnTo>
                  <a:lnTo>
                    <a:pt x="214" y="193"/>
                  </a:lnTo>
                  <a:lnTo>
                    <a:pt x="206" y="204"/>
                  </a:lnTo>
                  <a:lnTo>
                    <a:pt x="198" y="216"/>
                  </a:lnTo>
                  <a:lnTo>
                    <a:pt x="191" y="228"/>
                  </a:lnTo>
                  <a:lnTo>
                    <a:pt x="184" y="239"/>
                  </a:lnTo>
                  <a:lnTo>
                    <a:pt x="178" y="251"/>
                  </a:lnTo>
                  <a:lnTo>
                    <a:pt x="172" y="264"/>
                  </a:lnTo>
                  <a:lnTo>
                    <a:pt x="167" y="277"/>
                  </a:lnTo>
                  <a:lnTo>
                    <a:pt x="163" y="290"/>
                  </a:lnTo>
                  <a:lnTo>
                    <a:pt x="158" y="303"/>
                  </a:lnTo>
                  <a:lnTo>
                    <a:pt x="155" y="317"/>
                  </a:lnTo>
                  <a:lnTo>
                    <a:pt x="153" y="331"/>
                  </a:lnTo>
                  <a:lnTo>
                    <a:pt x="151" y="345"/>
                  </a:lnTo>
                  <a:lnTo>
                    <a:pt x="150" y="359"/>
                  </a:lnTo>
                  <a:lnTo>
                    <a:pt x="150" y="374"/>
                  </a:lnTo>
                  <a:lnTo>
                    <a:pt x="150" y="387"/>
                  </a:lnTo>
                  <a:lnTo>
                    <a:pt x="151" y="400"/>
                  </a:lnTo>
                  <a:lnTo>
                    <a:pt x="152" y="412"/>
                  </a:lnTo>
                  <a:lnTo>
                    <a:pt x="154" y="424"/>
                  </a:lnTo>
                  <a:lnTo>
                    <a:pt x="160" y="448"/>
                  </a:lnTo>
                  <a:lnTo>
                    <a:pt x="167" y="471"/>
                  </a:lnTo>
                  <a:lnTo>
                    <a:pt x="4" y="631"/>
                  </a:lnTo>
                  <a:lnTo>
                    <a:pt x="2" y="634"/>
                  </a:lnTo>
                  <a:lnTo>
                    <a:pt x="1" y="636"/>
                  </a:lnTo>
                  <a:lnTo>
                    <a:pt x="0" y="639"/>
                  </a:lnTo>
                  <a:lnTo>
                    <a:pt x="0" y="643"/>
                  </a:lnTo>
                  <a:lnTo>
                    <a:pt x="0" y="792"/>
                  </a:lnTo>
                  <a:lnTo>
                    <a:pt x="0" y="796"/>
                  </a:lnTo>
                  <a:lnTo>
                    <a:pt x="1" y="799"/>
                  </a:lnTo>
                  <a:lnTo>
                    <a:pt x="2" y="801"/>
                  </a:lnTo>
                  <a:lnTo>
                    <a:pt x="4" y="803"/>
                  </a:lnTo>
                  <a:lnTo>
                    <a:pt x="7" y="805"/>
                  </a:lnTo>
                  <a:lnTo>
                    <a:pt x="9" y="806"/>
                  </a:lnTo>
                  <a:lnTo>
                    <a:pt x="12" y="807"/>
                  </a:lnTo>
                  <a:lnTo>
                    <a:pt x="15" y="807"/>
                  </a:lnTo>
                  <a:lnTo>
                    <a:pt x="166" y="807"/>
                  </a:lnTo>
                  <a:lnTo>
                    <a:pt x="169" y="807"/>
                  </a:lnTo>
                  <a:lnTo>
                    <a:pt x="171" y="806"/>
                  </a:lnTo>
                  <a:lnTo>
                    <a:pt x="175" y="805"/>
                  </a:lnTo>
                  <a:lnTo>
                    <a:pt x="177" y="803"/>
                  </a:lnTo>
                  <a:lnTo>
                    <a:pt x="337" y="642"/>
                  </a:lnTo>
                  <a:lnTo>
                    <a:pt x="361" y="648"/>
                  </a:lnTo>
                  <a:lnTo>
                    <a:pt x="384" y="653"/>
                  </a:lnTo>
                  <a:lnTo>
                    <a:pt x="396" y="655"/>
                  </a:lnTo>
                  <a:lnTo>
                    <a:pt x="409" y="657"/>
                  </a:lnTo>
                  <a:lnTo>
                    <a:pt x="421" y="658"/>
                  </a:lnTo>
                  <a:lnTo>
                    <a:pt x="433" y="658"/>
                  </a:lnTo>
                  <a:lnTo>
                    <a:pt x="448" y="658"/>
                  </a:lnTo>
                  <a:lnTo>
                    <a:pt x="462" y="657"/>
                  </a:lnTo>
                  <a:lnTo>
                    <a:pt x="477" y="654"/>
                  </a:lnTo>
                  <a:lnTo>
                    <a:pt x="491" y="652"/>
                  </a:lnTo>
                  <a:lnTo>
                    <a:pt x="504" y="649"/>
                  </a:lnTo>
                  <a:lnTo>
                    <a:pt x="518" y="645"/>
                  </a:lnTo>
                  <a:lnTo>
                    <a:pt x="531" y="640"/>
                  </a:lnTo>
                  <a:lnTo>
                    <a:pt x="544" y="635"/>
                  </a:lnTo>
                  <a:lnTo>
                    <a:pt x="557" y="630"/>
                  </a:lnTo>
                  <a:lnTo>
                    <a:pt x="569" y="623"/>
                  </a:lnTo>
                  <a:lnTo>
                    <a:pt x="581" y="617"/>
                  </a:lnTo>
                  <a:lnTo>
                    <a:pt x="593" y="609"/>
                  </a:lnTo>
                  <a:lnTo>
                    <a:pt x="604" y="602"/>
                  </a:lnTo>
                  <a:lnTo>
                    <a:pt x="614" y="593"/>
                  </a:lnTo>
                  <a:lnTo>
                    <a:pt x="625" y="584"/>
                  </a:lnTo>
                  <a:lnTo>
                    <a:pt x="635" y="575"/>
                  </a:lnTo>
                  <a:lnTo>
                    <a:pt x="644" y="565"/>
                  </a:lnTo>
                  <a:lnTo>
                    <a:pt x="653" y="555"/>
                  </a:lnTo>
                  <a:lnTo>
                    <a:pt x="661" y="544"/>
                  </a:lnTo>
                  <a:lnTo>
                    <a:pt x="669" y="532"/>
                  </a:lnTo>
                  <a:lnTo>
                    <a:pt x="676" y="522"/>
                  </a:lnTo>
                  <a:lnTo>
                    <a:pt x="684" y="509"/>
                  </a:lnTo>
                  <a:lnTo>
                    <a:pt x="690" y="497"/>
                  </a:lnTo>
                  <a:lnTo>
                    <a:pt x="696" y="484"/>
                  </a:lnTo>
                  <a:lnTo>
                    <a:pt x="701" y="471"/>
                  </a:lnTo>
                  <a:lnTo>
                    <a:pt x="705" y="459"/>
                  </a:lnTo>
                  <a:lnTo>
                    <a:pt x="708" y="445"/>
                  </a:lnTo>
                  <a:lnTo>
                    <a:pt x="712" y="431"/>
                  </a:lnTo>
                  <a:lnTo>
                    <a:pt x="715" y="417"/>
                  </a:lnTo>
                  <a:lnTo>
                    <a:pt x="716" y="403"/>
                  </a:lnTo>
                  <a:lnTo>
                    <a:pt x="717" y="388"/>
                  </a:lnTo>
                  <a:lnTo>
                    <a:pt x="718" y="374"/>
                  </a:lnTo>
                  <a:lnTo>
                    <a:pt x="717" y="361"/>
                  </a:lnTo>
                  <a:lnTo>
                    <a:pt x="717" y="350"/>
                  </a:lnTo>
                  <a:lnTo>
                    <a:pt x="715" y="337"/>
                  </a:lnTo>
                  <a:lnTo>
                    <a:pt x="714" y="325"/>
                  </a:lnTo>
                  <a:lnTo>
                    <a:pt x="708" y="301"/>
                  </a:lnTo>
                  <a:lnTo>
                    <a:pt x="701" y="278"/>
                  </a:lnTo>
                  <a:lnTo>
                    <a:pt x="804" y="175"/>
                  </a:lnTo>
                  <a:lnTo>
                    <a:pt x="808" y="172"/>
                  </a:lnTo>
                  <a:lnTo>
                    <a:pt x="637" y="0"/>
                  </a:lnTo>
                  <a:lnTo>
                    <a:pt x="530" y="108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CustomShape 27"/>
            <p:cNvSpPr/>
            <p:nvPr/>
          </p:nvSpPr>
          <p:spPr>
            <a:xfrm>
              <a:off x="5012640" y="5640480"/>
              <a:ext cx="40320" cy="68040"/>
            </a:xfrm>
            <a:custGeom>
              <a:avLst/>
              <a:gdLst/>
              <a:ahLst/>
              <a:rect l="l" t="t" r="r" b="b"/>
              <a:pathLst>
                <a:path w="140" h="238">
                  <a:moveTo>
                    <a:pt x="30" y="103"/>
                  </a:move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09"/>
                  </a:lnTo>
                  <a:lnTo>
                    <a:pt x="0" y="113"/>
                  </a:lnTo>
                  <a:lnTo>
                    <a:pt x="2" y="115"/>
                  </a:lnTo>
                  <a:lnTo>
                    <a:pt x="3" y="118"/>
                  </a:lnTo>
                  <a:lnTo>
                    <a:pt x="5" y="120"/>
                  </a:lnTo>
                  <a:lnTo>
                    <a:pt x="114" y="233"/>
                  </a:lnTo>
                  <a:lnTo>
                    <a:pt x="116" y="236"/>
                  </a:lnTo>
                  <a:lnTo>
                    <a:pt x="119" y="237"/>
                  </a:lnTo>
                  <a:lnTo>
                    <a:pt x="122" y="238"/>
                  </a:lnTo>
                  <a:lnTo>
                    <a:pt x="125" y="238"/>
                  </a:lnTo>
                  <a:lnTo>
                    <a:pt x="128" y="238"/>
                  </a:lnTo>
                  <a:lnTo>
                    <a:pt x="130" y="237"/>
                  </a:lnTo>
                  <a:lnTo>
                    <a:pt x="133" y="236"/>
                  </a:lnTo>
                  <a:lnTo>
                    <a:pt x="135" y="233"/>
                  </a:lnTo>
                  <a:lnTo>
                    <a:pt x="137" y="231"/>
                  </a:lnTo>
                  <a:lnTo>
                    <a:pt x="139" y="228"/>
                  </a:lnTo>
                  <a:lnTo>
                    <a:pt x="140" y="226"/>
                  </a:lnTo>
                  <a:lnTo>
                    <a:pt x="140" y="223"/>
                  </a:lnTo>
                  <a:lnTo>
                    <a:pt x="140" y="221"/>
                  </a:lnTo>
                  <a:lnTo>
                    <a:pt x="139" y="217"/>
                  </a:lnTo>
                  <a:lnTo>
                    <a:pt x="137" y="215"/>
                  </a:lnTo>
                  <a:lnTo>
                    <a:pt x="135" y="212"/>
                  </a:lnTo>
                  <a:lnTo>
                    <a:pt x="30" y="103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7" name="Group 28"/>
          <p:cNvGrpSpPr/>
          <p:nvPr/>
        </p:nvGrpSpPr>
        <p:grpSpPr>
          <a:xfrm>
            <a:off x="8462160" y="5516640"/>
            <a:ext cx="294120" cy="259560"/>
            <a:chOff x="8462160" y="5516640"/>
            <a:chExt cx="294120" cy="259560"/>
          </a:xfrm>
        </p:grpSpPr>
        <p:sp>
          <p:nvSpPr>
            <p:cNvPr id="898" name="CustomShape 29"/>
            <p:cNvSpPr/>
            <p:nvPr/>
          </p:nvSpPr>
          <p:spPr>
            <a:xfrm>
              <a:off x="8540640" y="5516640"/>
              <a:ext cx="215640" cy="249840"/>
            </a:xfrm>
            <a:custGeom>
              <a:avLst/>
              <a:gdLst/>
              <a:ahLst/>
              <a:rect l="l" t="t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30"/>
            <p:cNvSpPr/>
            <p:nvPr/>
          </p:nvSpPr>
          <p:spPr>
            <a:xfrm>
              <a:off x="8462160" y="5619600"/>
              <a:ext cx="68400" cy="156600"/>
            </a:xfrm>
            <a:custGeom>
              <a:avLst/>
              <a:gdLst/>
              <a:ahLst/>
              <a:rect l="l" t="t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0" name="CustomShape 31"/>
          <p:cNvSpPr/>
          <p:nvPr/>
        </p:nvSpPr>
        <p:spPr>
          <a:xfrm>
            <a:off x="826920" y="1623240"/>
            <a:ext cx="413640" cy="386280"/>
          </a:xfrm>
          <a:custGeom>
            <a:avLst/>
            <a:gdLst/>
            <a:ahLst/>
            <a:rect l="l" t="t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32"/>
          <p:cNvSpPr/>
          <p:nvPr/>
        </p:nvSpPr>
        <p:spPr>
          <a:xfrm>
            <a:off x="1501200" y="1489680"/>
            <a:ext cx="4308480" cy="6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grpSp>
        <p:nvGrpSpPr>
          <p:cNvPr id="902" name="Group 33"/>
          <p:cNvGrpSpPr/>
          <p:nvPr/>
        </p:nvGrpSpPr>
        <p:grpSpPr>
          <a:xfrm>
            <a:off x="6501960" y="879120"/>
            <a:ext cx="4340880" cy="3594240"/>
            <a:chOff x="6501960" y="879120"/>
            <a:chExt cx="4340880" cy="3594240"/>
          </a:xfrm>
        </p:grpSpPr>
        <p:sp>
          <p:nvSpPr>
            <p:cNvPr id="903" name="CustomShape 34"/>
            <p:cNvSpPr/>
            <p:nvPr/>
          </p:nvSpPr>
          <p:spPr>
            <a:xfrm>
              <a:off x="6501960" y="879120"/>
              <a:ext cx="4340880" cy="2743560"/>
            </a:xfrm>
            <a:custGeom>
              <a:avLst/>
              <a:gdLst/>
              <a:ahLst/>
              <a:rect l="l" t="t" r="r" b="b"/>
              <a:pathLst>
                <a:path w="706" h="446">
                  <a:moveTo>
                    <a:pt x="706" y="14"/>
                  </a:moveTo>
                  <a:cubicBezTo>
                    <a:pt x="706" y="446"/>
                    <a:pt x="706" y="446"/>
                    <a:pt x="706" y="446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00" y="0"/>
                    <a:pt x="706" y="6"/>
                    <a:pt x="706" y="14"/>
                  </a:cubicBezTo>
                  <a:close/>
                </a:path>
              </a:pathLst>
            </a:custGeom>
            <a:solidFill>
              <a:srgbClr val="070c1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35"/>
            <p:cNvSpPr/>
            <p:nvPr/>
          </p:nvSpPr>
          <p:spPr>
            <a:xfrm>
              <a:off x="6501960" y="3623040"/>
              <a:ext cx="4340880" cy="344520"/>
            </a:xfrm>
            <a:custGeom>
              <a:avLst/>
              <a:gdLst/>
              <a:ahLst/>
              <a:rect l="l" t="t" r="r" b="b"/>
              <a:pathLst>
                <a:path w="706" h="56">
                  <a:moveTo>
                    <a:pt x="706" y="0"/>
                  </a:moveTo>
                  <a:cubicBezTo>
                    <a:pt x="706" y="42"/>
                    <a:pt x="706" y="42"/>
                    <a:pt x="706" y="42"/>
                  </a:cubicBezTo>
                  <a:cubicBezTo>
                    <a:pt x="706" y="50"/>
                    <a:pt x="700" y="56"/>
                    <a:pt x="69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6" y="56"/>
                    <a:pt x="0" y="50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06" y="0"/>
                  </a:lnTo>
                  <a:close/>
                </a:path>
              </a:pathLst>
            </a:custGeom>
            <a:gradFill rotWithShape="0">
              <a:gsLst>
                <a:gs pos="0">
                  <a:srgbClr val="125680"/>
                </a:gs>
                <a:gs pos="100000">
                  <a:srgbClr val="69afc0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CustomShape 36"/>
            <p:cNvSpPr/>
            <p:nvPr/>
          </p:nvSpPr>
          <p:spPr>
            <a:xfrm>
              <a:off x="8088840" y="3967920"/>
              <a:ext cx="1166760" cy="417240"/>
            </a:xfrm>
            <a:custGeom>
              <a:avLst/>
              <a:gdLst/>
              <a:ahLst/>
              <a:rect l="l" t="t" r="r" b="b"/>
              <a:pathLst>
                <a:path w="450" h="161">
                  <a:moveTo>
                    <a:pt x="450" y="161"/>
                  </a:moveTo>
                  <a:lnTo>
                    <a:pt x="0" y="161"/>
                  </a:lnTo>
                  <a:lnTo>
                    <a:pt x="19" y="0"/>
                  </a:lnTo>
                  <a:lnTo>
                    <a:pt x="431" y="0"/>
                  </a:lnTo>
                  <a:lnTo>
                    <a:pt x="450" y="161"/>
                  </a:lnTo>
                  <a:close/>
                </a:path>
              </a:pathLst>
            </a:custGeom>
            <a:gradFill rotWithShape="0">
              <a:gsLst>
                <a:gs pos="0">
                  <a:srgbClr val="070c1e"/>
                </a:gs>
                <a:gs pos="36000">
                  <a:srgbClr val="09192f"/>
                </a:gs>
                <a:gs pos="100000">
                  <a:srgbClr val="125680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37"/>
            <p:cNvSpPr/>
            <p:nvPr/>
          </p:nvSpPr>
          <p:spPr>
            <a:xfrm>
              <a:off x="7946280" y="4385520"/>
              <a:ext cx="1444320" cy="87840"/>
            </a:xfrm>
            <a:custGeom>
              <a:avLst/>
              <a:gdLst/>
              <a:ahLst/>
              <a:rect l="l" t="t" r="r" b="b"/>
              <a:pathLst>
                <a:path w="235" h="14">
                  <a:moveTo>
                    <a:pt x="228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4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2" y="0"/>
                    <a:pt x="235" y="3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11"/>
                    <a:pt x="232" y="14"/>
                    <a:pt x="228" y="14"/>
                  </a:cubicBezTo>
                  <a:close/>
                </a:path>
              </a:pathLst>
            </a:custGeom>
            <a:gradFill rotWithShape="0">
              <a:gsLst>
                <a:gs pos="0">
                  <a:srgbClr val="0c2f4c"/>
                </a:gs>
                <a:gs pos="100000">
                  <a:srgbClr val="125680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07" name="Group 38"/>
          <p:cNvGrpSpPr/>
          <p:nvPr/>
        </p:nvGrpSpPr>
        <p:grpSpPr>
          <a:xfrm>
            <a:off x="798480" y="2295360"/>
            <a:ext cx="4861080" cy="1909440"/>
            <a:chOff x="798480" y="2295360"/>
            <a:chExt cx="4861080" cy="1909440"/>
          </a:xfrm>
        </p:grpSpPr>
        <p:sp>
          <p:nvSpPr>
            <p:cNvPr id="908" name="CustomShape 39"/>
            <p:cNvSpPr/>
            <p:nvPr/>
          </p:nvSpPr>
          <p:spPr>
            <a:xfrm>
              <a:off x="798480" y="2466000"/>
              <a:ext cx="572760" cy="106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rtl="1">
                <a:lnSpc>
                  <a:spcPct val="100000"/>
                </a:lnSpc>
              </a:pPr>
              <a:r>
                <a:rPr b="0" lang="en-GB" sz="700" spc="-1" strike="noStrike">
                  <a:solidFill>
                    <a:srgbClr val="b0f7f4"/>
                  </a:solidFill>
                  <a:latin typeface="Segoe UI"/>
                </a:rPr>
                <a:t>Lorem Ipsum</a:t>
              </a:r>
              <a:endParaRPr b="0" lang="en-GB" sz="700" spc="-1" strike="noStrike">
                <a:latin typeface="Arial"/>
              </a:endParaRPr>
            </a:p>
          </p:txBody>
        </p:sp>
        <p:sp>
          <p:nvSpPr>
            <p:cNvPr id="909" name="CustomShape 40"/>
            <p:cNvSpPr/>
            <p:nvPr/>
          </p:nvSpPr>
          <p:spPr>
            <a:xfrm>
              <a:off x="798480" y="3025440"/>
              <a:ext cx="572760" cy="106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rtl="1">
                <a:lnSpc>
                  <a:spcPct val="100000"/>
                </a:lnSpc>
              </a:pPr>
              <a:r>
                <a:rPr b="0" lang="en-GB" sz="700" spc="-1" strike="noStrike">
                  <a:solidFill>
                    <a:srgbClr val="b0f7f4"/>
                  </a:solidFill>
                  <a:latin typeface="Segoe UI"/>
                </a:rPr>
                <a:t>Lorem Ipsum</a:t>
              </a:r>
              <a:endParaRPr b="0" lang="en-GB" sz="700" spc="-1" strike="noStrike">
                <a:latin typeface="Arial"/>
              </a:endParaRPr>
            </a:p>
          </p:txBody>
        </p:sp>
        <p:sp>
          <p:nvSpPr>
            <p:cNvPr id="910" name="CustomShape 41"/>
            <p:cNvSpPr/>
            <p:nvPr/>
          </p:nvSpPr>
          <p:spPr>
            <a:xfrm>
              <a:off x="798480" y="3597120"/>
              <a:ext cx="572760" cy="106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rtl="1">
                <a:lnSpc>
                  <a:spcPct val="100000"/>
                </a:lnSpc>
              </a:pPr>
              <a:r>
                <a:rPr b="0" lang="en-GB" sz="700" spc="-1" strike="noStrike">
                  <a:solidFill>
                    <a:srgbClr val="b0f7f4"/>
                  </a:solidFill>
                  <a:latin typeface="Segoe UI"/>
                </a:rPr>
                <a:t>Lorem Ipsum</a:t>
              </a:r>
              <a:endParaRPr b="0" lang="en-GB" sz="700" spc="-1" strike="noStrike">
                <a:latin typeface="Arial"/>
              </a:endParaRPr>
            </a:p>
          </p:txBody>
        </p:sp>
        <p:grpSp>
          <p:nvGrpSpPr>
            <p:cNvPr id="911" name="Group 42"/>
            <p:cNvGrpSpPr/>
            <p:nvPr/>
          </p:nvGrpSpPr>
          <p:grpSpPr>
            <a:xfrm>
              <a:off x="1500480" y="2295360"/>
              <a:ext cx="4159080" cy="1909440"/>
              <a:chOff x="1500480" y="2295360"/>
              <a:chExt cx="4159080" cy="1909440"/>
            </a:xfrm>
          </p:grpSpPr>
          <p:sp>
            <p:nvSpPr>
              <p:cNvPr id="912" name="CustomShape 43"/>
              <p:cNvSpPr/>
              <p:nvPr/>
            </p:nvSpPr>
            <p:spPr>
              <a:xfrm>
                <a:off x="1502640" y="2394000"/>
                <a:ext cx="2318760" cy="251280"/>
              </a:xfrm>
              <a:prstGeom prst="snip1Rect">
                <a:avLst>
                  <a:gd name="adj" fmla="val 50000"/>
                </a:avLst>
              </a:prstGeom>
              <a:gradFill rotWithShape="0">
                <a:gsLst>
                  <a:gs pos="0">
                    <a:schemeClr val="bg1"/>
                  </a:gs>
                  <a:gs pos="100000">
                    <a:srgbClr val="b0f7f4"/>
                  </a:gs>
                </a:gsLst>
                <a:lin ang="108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3" name="CustomShape 44"/>
              <p:cNvSpPr/>
              <p:nvPr/>
            </p:nvSpPr>
            <p:spPr>
              <a:xfrm>
                <a:off x="1502640" y="2959560"/>
                <a:ext cx="1646280" cy="251280"/>
              </a:xfrm>
              <a:prstGeom prst="snip1Rect">
                <a:avLst>
                  <a:gd name="adj" fmla="val 50000"/>
                </a:avLst>
              </a:prstGeom>
              <a:gradFill rotWithShape="0">
                <a:gsLst>
                  <a:gs pos="0">
                    <a:schemeClr val="bg1"/>
                  </a:gs>
                  <a:gs pos="100000">
                    <a:srgbClr val="b0f7f4"/>
                  </a:gs>
                </a:gsLst>
                <a:lin ang="108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4" name="CustomShape 45"/>
              <p:cNvSpPr/>
              <p:nvPr/>
            </p:nvSpPr>
            <p:spPr>
              <a:xfrm>
                <a:off x="1502640" y="3525120"/>
                <a:ext cx="3691800" cy="251280"/>
              </a:xfrm>
              <a:prstGeom prst="snip1Rect">
                <a:avLst>
                  <a:gd name="adj" fmla="val 50000"/>
                </a:avLst>
              </a:prstGeom>
              <a:gradFill rotWithShape="0">
                <a:gsLst>
                  <a:gs pos="0">
                    <a:srgbClr val="f9857f"/>
                  </a:gs>
                  <a:gs pos="100000">
                    <a:srgbClr val="f6443b"/>
                  </a:gs>
                </a:gsLst>
                <a:lin ang="108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" name="Line 46"/>
              <p:cNvSpPr/>
              <p:nvPr/>
            </p:nvSpPr>
            <p:spPr>
              <a:xfrm>
                <a:off x="1500480" y="3936960"/>
                <a:ext cx="4134240" cy="360"/>
              </a:xfrm>
              <a:prstGeom prst="line">
                <a:avLst/>
              </a:prstGeom>
              <a:ln>
                <a:solidFill>
                  <a:srgbClr val="b0f7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916" name="Line 47"/>
              <p:cNvSpPr/>
              <p:nvPr/>
            </p:nvSpPr>
            <p:spPr>
              <a:xfrm>
                <a:off x="1500480" y="2295360"/>
                <a:ext cx="360" cy="1641600"/>
              </a:xfrm>
              <a:prstGeom prst="line">
                <a:avLst/>
              </a:prstGeom>
              <a:ln>
                <a:solidFill>
                  <a:srgbClr val="b0f7f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917" name="Group 48"/>
              <p:cNvGrpSpPr/>
              <p:nvPr/>
            </p:nvGrpSpPr>
            <p:grpSpPr>
              <a:xfrm>
                <a:off x="1871280" y="3936960"/>
                <a:ext cx="3648240" cy="78120"/>
                <a:chOff x="1871280" y="3936960"/>
                <a:chExt cx="3648240" cy="78120"/>
              </a:xfrm>
            </p:grpSpPr>
            <p:sp>
              <p:nvSpPr>
                <p:cNvPr id="918" name="Line 49"/>
                <p:cNvSpPr/>
                <p:nvPr/>
              </p:nvSpPr>
              <p:spPr>
                <a:xfrm>
                  <a:off x="1871280" y="3936960"/>
                  <a:ext cx="360" cy="7524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19" name="Line 50"/>
                <p:cNvSpPr/>
                <p:nvPr/>
              </p:nvSpPr>
              <p:spPr>
                <a:xfrm>
                  <a:off x="2327040" y="3939480"/>
                  <a:ext cx="360" cy="756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20" name="Line 51"/>
                <p:cNvSpPr/>
                <p:nvPr/>
              </p:nvSpPr>
              <p:spPr>
                <a:xfrm>
                  <a:off x="2783160" y="3939480"/>
                  <a:ext cx="360" cy="756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21" name="Line 52"/>
                <p:cNvSpPr/>
                <p:nvPr/>
              </p:nvSpPr>
              <p:spPr>
                <a:xfrm>
                  <a:off x="3239280" y="3939480"/>
                  <a:ext cx="360" cy="756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22" name="Line 53"/>
                <p:cNvSpPr/>
                <p:nvPr/>
              </p:nvSpPr>
              <p:spPr>
                <a:xfrm>
                  <a:off x="3695040" y="3939480"/>
                  <a:ext cx="360" cy="756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23" name="Line 54"/>
                <p:cNvSpPr/>
                <p:nvPr/>
              </p:nvSpPr>
              <p:spPr>
                <a:xfrm>
                  <a:off x="4151160" y="3939480"/>
                  <a:ext cx="360" cy="756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24" name="Line 55"/>
                <p:cNvSpPr/>
                <p:nvPr/>
              </p:nvSpPr>
              <p:spPr>
                <a:xfrm>
                  <a:off x="4607280" y="3939480"/>
                  <a:ext cx="360" cy="756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25" name="Line 56"/>
                <p:cNvSpPr/>
                <p:nvPr/>
              </p:nvSpPr>
              <p:spPr>
                <a:xfrm>
                  <a:off x="5063040" y="3939480"/>
                  <a:ext cx="360" cy="756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926" name="Line 57"/>
                <p:cNvSpPr/>
                <p:nvPr/>
              </p:nvSpPr>
              <p:spPr>
                <a:xfrm>
                  <a:off x="5519160" y="3939480"/>
                  <a:ext cx="360" cy="75600"/>
                </a:xfrm>
                <a:prstGeom prst="line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927" name="CustomShape 58"/>
              <p:cNvSpPr/>
              <p:nvPr/>
            </p:nvSpPr>
            <p:spPr>
              <a:xfrm>
                <a:off x="1732680" y="4097880"/>
                <a:ext cx="276840" cy="106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rtl="1">
                  <a:lnSpc>
                    <a:spcPct val="100000"/>
                  </a:lnSpc>
                </a:pPr>
                <a:r>
                  <a:rPr b="0" lang="en-GB" sz="700" spc="-1" strike="noStrike">
                    <a:solidFill>
                      <a:srgbClr val="b0f7f4"/>
                    </a:solidFill>
                    <a:latin typeface="Segoe UI"/>
                  </a:rPr>
                  <a:t>Lorem</a:t>
                </a:r>
                <a:endParaRPr b="0" lang="en-GB" sz="700" spc="-1" strike="noStrike">
                  <a:latin typeface="Arial"/>
                </a:endParaRPr>
              </a:p>
            </p:txBody>
          </p:sp>
          <p:sp>
            <p:nvSpPr>
              <p:cNvPr id="928" name="CustomShape 59"/>
              <p:cNvSpPr/>
              <p:nvPr/>
            </p:nvSpPr>
            <p:spPr>
              <a:xfrm>
                <a:off x="4926600" y="4097880"/>
                <a:ext cx="276840" cy="106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rtl="1">
                  <a:lnSpc>
                    <a:spcPct val="100000"/>
                  </a:lnSpc>
                </a:pPr>
                <a:r>
                  <a:rPr b="0" lang="en-GB" sz="700" spc="-1" strike="noStrike">
                    <a:solidFill>
                      <a:srgbClr val="b0f7f4"/>
                    </a:solidFill>
                    <a:latin typeface="Segoe UI"/>
                  </a:rPr>
                  <a:t>Lorem</a:t>
                </a:r>
                <a:endParaRPr b="0" lang="en-GB" sz="700" spc="-1" strike="noStrike">
                  <a:latin typeface="Arial"/>
                </a:endParaRPr>
              </a:p>
            </p:txBody>
          </p:sp>
          <p:sp>
            <p:nvSpPr>
              <p:cNvPr id="929" name="CustomShape 60"/>
              <p:cNvSpPr/>
              <p:nvPr/>
            </p:nvSpPr>
            <p:spPr>
              <a:xfrm>
                <a:off x="5382720" y="4097880"/>
                <a:ext cx="276840" cy="106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rtl="1">
                  <a:lnSpc>
                    <a:spcPct val="100000"/>
                  </a:lnSpc>
                </a:pPr>
                <a:r>
                  <a:rPr b="0" lang="en-GB" sz="700" spc="-1" strike="noStrike">
                    <a:solidFill>
                      <a:srgbClr val="b0f7f4"/>
                    </a:solidFill>
                    <a:latin typeface="Segoe UI"/>
                  </a:rPr>
                  <a:t>Lorem</a:t>
                </a:r>
                <a:endParaRPr b="0" lang="en-GB" sz="700" spc="-1" strike="noStrike">
                  <a:latin typeface="Arial"/>
                </a:endParaRPr>
              </a:p>
            </p:txBody>
          </p:sp>
          <p:sp>
            <p:nvSpPr>
              <p:cNvPr id="930" name="CustomShape 61"/>
              <p:cNvSpPr/>
              <p:nvPr/>
            </p:nvSpPr>
            <p:spPr>
              <a:xfrm>
                <a:off x="4470120" y="4097880"/>
                <a:ext cx="276840" cy="106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rtl="1">
                  <a:lnSpc>
                    <a:spcPct val="100000"/>
                  </a:lnSpc>
                </a:pPr>
                <a:r>
                  <a:rPr b="0" lang="en-GB" sz="700" spc="-1" strike="noStrike">
                    <a:solidFill>
                      <a:srgbClr val="b0f7f4"/>
                    </a:solidFill>
                    <a:latin typeface="Segoe UI"/>
                  </a:rPr>
                  <a:t>Lorem</a:t>
                </a:r>
                <a:endParaRPr b="0" lang="en-GB" sz="700" spc="-1" strike="noStrike">
                  <a:latin typeface="Arial"/>
                </a:endParaRPr>
              </a:p>
            </p:txBody>
          </p:sp>
          <p:sp>
            <p:nvSpPr>
              <p:cNvPr id="931" name="CustomShape 62"/>
              <p:cNvSpPr/>
              <p:nvPr/>
            </p:nvSpPr>
            <p:spPr>
              <a:xfrm>
                <a:off x="4014000" y="4097880"/>
                <a:ext cx="276840" cy="106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rtl="1">
                  <a:lnSpc>
                    <a:spcPct val="100000"/>
                  </a:lnSpc>
                </a:pPr>
                <a:r>
                  <a:rPr b="0" lang="en-GB" sz="700" spc="-1" strike="noStrike">
                    <a:solidFill>
                      <a:srgbClr val="b0f7f4"/>
                    </a:solidFill>
                    <a:latin typeface="Segoe UI"/>
                  </a:rPr>
                  <a:t>Lorem</a:t>
                </a:r>
                <a:endParaRPr b="0" lang="en-GB" sz="700" spc="-1" strike="noStrike">
                  <a:latin typeface="Arial"/>
                </a:endParaRPr>
              </a:p>
            </p:txBody>
          </p:sp>
          <p:sp>
            <p:nvSpPr>
              <p:cNvPr id="932" name="CustomShape 63"/>
              <p:cNvSpPr/>
              <p:nvPr/>
            </p:nvSpPr>
            <p:spPr>
              <a:xfrm>
                <a:off x="3557520" y="4097880"/>
                <a:ext cx="276840" cy="106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rtl="1">
                  <a:lnSpc>
                    <a:spcPct val="100000"/>
                  </a:lnSpc>
                </a:pPr>
                <a:r>
                  <a:rPr b="0" lang="en-GB" sz="700" spc="-1" strike="noStrike">
                    <a:solidFill>
                      <a:srgbClr val="b0f7f4"/>
                    </a:solidFill>
                    <a:latin typeface="Segoe UI"/>
                  </a:rPr>
                  <a:t>Lorem</a:t>
                </a:r>
                <a:endParaRPr b="0" lang="en-GB" sz="700" spc="-1" strike="noStrike">
                  <a:latin typeface="Arial"/>
                </a:endParaRPr>
              </a:p>
            </p:txBody>
          </p:sp>
          <p:sp>
            <p:nvSpPr>
              <p:cNvPr id="933" name="CustomShape 64"/>
              <p:cNvSpPr/>
              <p:nvPr/>
            </p:nvSpPr>
            <p:spPr>
              <a:xfrm>
                <a:off x="3101400" y="4097880"/>
                <a:ext cx="276840" cy="106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rtl="1">
                  <a:lnSpc>
                    <a:spcPct val="100000"/>
                  </a:lnSpc>
                </a:pPr>
                <a:r>
                  <a:rPr b="0" lang="en-GB" sz="700" spc="-1" strike="noStrike">
                    <a:solidFill>
                      <a:srgbClr val="b0f7f4"/>
                    </a:solidFill>
                    <a:latin typeface="Segoe UI"/>
                  </a:rPr>
                  <a:t>Lorem</a:t>
                </a:r>
                <a:endParaRPr b="0" lang="en-GB" sz="700" spc="-1" strike="noStrike">
                  <a:latin typeface="Arial"/>
                </a:endParaRPr>
              </a:p>
            </p:txBody>
          </p:sp>
          <p:sp>
            <p:nvSpPr>
              <p:cNvPr id="934" name="CustomShape 65"/>
              <p:cNvSpPr/>
              <p:nvPr/>
            </p:nvSpPr>
            <p:spPr>
              <a:xfrm>
                <a:off x="2644920" y="4097880"/>
                <a:ext cx="276840" cy="106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rtl="1">
                  <a:lnSpc>
                    <a:spcPct val="100000"/>
                  </a:lnSpc>
                </a:pPr>
                <a:r>
                  <a:rPr b="0" lang="en-GB" sz="700" spc="-1" strike="noStrike">
                    <a:solidFill>
                      <a:srgbClr val="b0f7f4"/>
                    </a:solidFill>
                    <a:latin typeface="Segoe UI"/>
                  </a:rPr>
                  <a:t>Lorem</a:t>
                </a:r>
                <a:endParaRPr b="0" lang="en-GB" sz="700" spc="-1" strike="noStrike">
                  <a:latin typeface="Arial"/>
                </a:endParaRPr>
              </a:p>
            </p:txBody>
          </p:sp>
          <p:sp>
            <p:nvSpPr>
              <p:cNvPr id="935" name="CustomShape 66"/>
              <p:cNvSpPr/>
              <p:nvPr/>
            </p:nvSpPr>
            <p:spPr>
              <a:xfrm>
                <a:off x="2188800" y="4097880"/>
                <a:ext cx="276840" cy="106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rtl="1">
                  <a:lnSpc>
                    <a:spcPct val="100000"/>
                  </a:lnSpc>
                </a:pPr>
                <a:r>
                  <a:rPr b="0" lang="en-GB" sz="700" spc="-1" strike="noStrike">
                    <a:solidFill>
                      <a:srgbClr val="b0f7f4"/>
                    </a:solidFill>
                    <a:latin typeface="Segoe UI"/>
                  </a:rPr>
                  <a:t>Lorem</a:t>
                </a:r>
                <a:endParaRPr b="0" lang="en-GB" sz="700" spc="-1" strike="noStrike">
                  <a:latin typeface="Arial"/>
                </a:endParaRPr>
              </a:p>
            </p:txBody>
          </p:sp>
        </p:grpSp>
      </p:grpSp>
      <p:pic>
        <p:nvPicPr>
          <p:cNvPr id="936" name="Picture 126" descr=""/>
          <p:cNvPicPr/>
          <p:nvPr/>
        </p:nvPicPr>
        <p:blipFill>
          <a:blip r:embed="rId2"/>
          <a:srcRect l="0" t="0" r="0" b="27740"/>
          <a:stretch/>
        </p:blipFill>
        <p:spPr>
          <a:xfrm>
            <a:off x="6623640" y="1008720"/>
            <a:ext cx="4089600" cy="2489760"/>
          </a:xfrm>
          <a:prstGeom prst="rect">
            <a:avLst/>
          </a:prstGeom>
          <a:ln>
            <a:noFill/>
          </a:ln>
        </p:spPr>
      </p:pic>
      <p:sp>
        <p:nvSpPr>
          <p:cNvPr id="937" name="CustomShape 67"/>
          <p:cNvSpPr/>
          <p:nvPr/>
        </p:nvSpPr>
        <p:spPr>
          <a:xfrm>
            <a:off x="6623640" y="1008720"/>
            <a:ext cx="4089600" cy="2491920"/>
          </a:xfrm>
          <a:prstGeom prst="rect">
            <a:avLst/>
          </a:prstGeom>
          <a:gradFill rotWithShape="0">
            <a:gsLst>
              <a:gs pos="0">
                <a:srgbClr val="09192f">
                  <a:alpha val="35000"/>
                </a:srgbClr>
              </a:gs>
              <a:gs pos="100000">
                <a:srgbClr val="125680">
                  <a:alpha val="4800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2"/>
          <p:cNvSpPr/>
          <p:nvPr/>
        </p:nvSpPr>
        <p:spPr>
          <a:xfrm rot="20407200">
            <a:off x="378000" y="4260960"/>
            <a:ext cx="7953840" cy="1035360"/>
          </a:xfrm>
          <a:prstGeom prst="ellipse">
            <a:avLst/>
          </a:prstGeom>
          <a:gradFill rotWithShape="0">
            <a:gsLst>
              <a:gs pos="0">
                <a:srgbClr val="070c1e">
                  <a:alpha val="41000"/>
                </a:srgbClr>
              </a:gs>
              <a:gs pos="100000">
                <a:srgbClr val="070c1e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40" name="Group 3"/>
          <p:cNvGrpSpPr/>
          <p:nvPr/>
        </p:nvGrpSpPr>
        <p:grpSpPr>
          <a:xfrm>
            <a:off x="961560" y="1523880"/>
            <a:ext cx="6788160" cy="4519800"/>
            <a:chOff x="961560" y="1523880"/>
            <a:chExt cx="6788160" cy="4519800"/>
          </a:xfrm>
        </p:grpSpPr>
        <p:sp>
          <p:nvSpPr>
            <p:cNvPr id="941" name="CustomShape 4"/>
            <p:cNvSpPr/>
            <p:nvPr/>
          </p:nvSpPr>
          <p:spPr>
            <a:xfrm>
              <a:off x="961560" y="5111280"/>
              <a:ext cx="2773080" cy="932400"/>
            </a:xfrm>
            <a:prstGeom prst="ellipse">
              <a:avLst/>
            </a:prstGeom>
            <a:gradFill rotWithShape="0">
              <a:gsLst>
                <a:gs pos="0">
                  <a:srgbClr val="070c1e">
                    <a:alpha val="82000"/>
                  </a:srgbClr>
                </a:gs>
                <a:gs pos="100000">
                  <a:srgbClr val="070c1e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942" name="Group 5"/>
            <p:cNvGrpSpPr/>
            <p:nvPr/>
          </p:nvGrpSpPr>
          <p:grpSpPr>
            <a:xfrm>
              <a:off x="1136520" y="1523880"/>
              <a:ext cx="6613200" cy="4348080"/>
              <a:chOff x="1136520" y="1523880"/>
              <a:chExt cx="6613200" cy="4348080"/>
            </a:xfrm>
          </p:grpSpPr>
          <p:sp>
            <p:nvSpPr>
              <p:cNvPr id="943" name="CustomShape 6"/>
              <p:cNvSpPr/>
              <p:nvPr/>
            </p:nvSpPr>
            <p:spPr>
              <a:xfrm>
                <a:off x="5623920" y="1523880"/>
                <a:ext cx="455760" cy="355680"/>
              </a:xfrm>
              <a:custGeom>
                <a:avLst/>
                <a:gdLst/>
                <a:ahLst/>
                <a:rect l="l" t="t" r="r" b="b"/>
                <a:pathLst>
                  <a:path w="397" h="310">
                    <a:moveTo>
                      <a:pt x="397" y="154"/>
                    </a:moveTo>
                    <a:lnTo>
                      <a:pt x="0" y="0"/>
                    </a:lnTo>
                    <a:lnTo>
                      <a:pt x="0" y="154"/>
                    </a:lnTo>
                    <a:lnTo>
                      <a:pt x="397" y="310"/>
                    </a:lnTo>
                    <a:lnTo>
                      <a:pt x="397" y="15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125680"/>
                  </a:gs>
                  <a:gs pos="100000">
                    <a:srgbClr val="b0f7f4"/>
                  </a:gs>
                </a:gsLst>
                <a:lin ang="81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4" name="CustomShape 7"/>
              <p:cNvSpPr/>
              <p:nvPr/>
            </p:nvSpPr>
            <p:spPr>
              <a:xfrm>
                <a:off x="1136520" y="4730760"/>
                <a:ext cx="2463120" cy="964440"/>
              </a:xfrm>
              <a:custGeom>
                <a:avLst/>
                <a:gdLst/>
                <a:ahLst/>
                <a:rect l="l" t="t" r="r" b="b"/>
                <a:pathLst>
                  <a:path w="2145" h="840">
                    <a:moveTo>
                      <a:pt x="1071" y="0"/>
                    </a:moveTo>
                    <a:lnTo>
                      <a:pt x="0" y="419"/>
                    </a:lnTo>
                    <a:lnTo>
                      <a:pt x="1071" y="840"/>
                    </a:lnTo>
                    <a:lnTo>
                      <a:pt x="2145" y="419"/>
                    </a:lnTo>
                    <a:lnTo>
                      <a:pt x="10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9857f"/>
                  </a:gs>
                  <a:gs pos="100000">
                    <a:srgbClr val="f6443b"/>
                  </a:gs>
                </a:gsLst>
                <a:lin ang="108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5" name="CustomShape 8"/>
              <p:cNvSpPr/>
              <p:nvPr/>
            </p:nvSpPr>
            <p:spPr>
              <a:xfrm>
                <a:off x="1136520" y="5211720"/>
                <a:ext cx="1229760" cy="659880"/>
              </a:xfrm>
              <a:custGeom>
                <a:avLst/>
                <a:gdLst/>
                <a:ahLst/>
                <a:rect l="l" t="t" r="r" b="b"/>
                <a:pathLst>
                  <a:path w="1071" h="575">
                    <a:moveTo>
                      <a:pt x="1071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1" y="421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82832"/>
                  </a:gs>
                  <a:gs pos="100000">
                    <a:srgbClr val="f6443b"/>
                  </a:gs>
                </a:gsLst>
                <a:lin ang="81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6" name="CustomShape 9"/>
              <p:cNvSpPr/>
              <p:nvPr/>
            </p:nvSpPr>
            <p:spPr>
              <a:xfrm>
                <a:off x="2366640" y="3719880"/>
                <a:ext cx="2463120" cy="960840"/>
              </a:xfrm>
              <a:custGeom>
                <a:avLst/>
                <a:gdLst/>
                <a:ahLst/>
                <a:rect l="l" t="t" r="r" b="b"/>
                <a:pathLst>
                  <a:path w="2145" h="837">
                    <a:moveTo>
                      <a:pt x="1074" y="0"/>
                    </a:moveTo>
                    <a:lnTo>
                      <a:pt x="0" y="419"/>
                    </a:lnTo>
                    <a:lnTo>
                      <a:pt x="1074" y="837"/>
                    </a:lnTo>
                    <a:lnTo>
                      <a:pt x="2145" y="419"/>
                    </a:lnTo>
                    <a:lnTo>
                      <a:pt x="10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22000">
                    <a:srgbClr val="e1fcfb"/>
                  </a:gs>
                  <a:gs pos="100000">
                    <a:srgbClr val="b0f7f4"/>
                  </a:gs>
                </a:gsLst>
                <a:lin ang="81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7" name="CustomShape 10"/>
              <p:cNvSpPr/>
              <p:nvPr/>
            </p:nvSpPr>
            <p:spPr>
              <a:xfrm>
                <a:off x="2366640" y="4201200"/>
                <a:ext cx="1233000" cy="659880"/>
              </a:xfrm>
              <a:custGeom>
                <a:avLst/>
                <a:gdLst/>
                <a:ahLst/>
                <a:rect l="l" t="t" r="r" b="b"/>
                <a:pathLst>
                  <a:path w="1074" h="575">
                    <a:moveTo>
                      <a:pt x="1074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4" y="418"/>
                    </a:lnTo>
                    <a:lnTo>
                      <a:pt x="1074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b0f7f4"/>
                  </a:gs>
                  <a:gs pos="100000">
                    <a:srgbClr val="125680"/>
                  </a:gs>
                </a:gsLst>
                <a:lin ang="81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8" name="CustomShape 11"/>
              <p:cNvSpPr/>
              <p:nvPr/>
            </p:nvSpPr>
            <p:spPr>
              <a:xfrm>
                <a:off x="2366640" y="4798440"/>
                <a:ext cx="1392840" cy="1073520"/>
              </a:xfrm>
              <a:custGeom>
                <a:avLst/>
                <a:gdLst/>
                <a:ahLst/>
                <a:rect l="l" t="t" r="r" b="b"/>
                <a:pathLst>
                  <a:path w="1213" h="935">
                    <a:moveTo>
                      <a:pt x="1074" y="55"/>
                    </a:moveTo>
                    <a:lnTo>
                      <a:pt x="1074" y="360"/>
                    </a:lnTo>
                    <a:lnTo>
                      <a:pt x="0" y="781"/>
                    </a:lnTo>
                    <a:lnTo>
                      <a:pt x="0" y="935"/>
                    </a:lnTo>
                    <a:lnTo>
                      <a:pt x="1074" y="516"/>
                    </a:lnTo>
                    <a:lnTo>
                      <a:pt x="1213" y="462"/>
                    </a:lnTo>
                    <a:lnTo>
                      <a:pt x="1213" y="0"/>
                    </a:lnTo>
                    <a:lnTo>
                      <a:pt x="1074" y="5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02631"/>
                  </a:gs>
                  <a:gs pos="100000">
                    <a:srgbClr val="f6443b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9" name="CustomShape 12"/>
              <p:cNvSpPr/>
              <p:nvPr/>
            </p:nvSpPr>
            <p:spPr>
              <a:xfrm>
                <a:off x="2366640" y="4380480"/>
                <a:ext cx="1233000" cy="831240"/>
              </a:xfrm>
              <a:custGeom>
                <a:avLst/>
                <a:gdLst/>
                <a:ahLst/>
                <a:rect l="l" t="t" r="r" b="b"/>
                <a:pathLst>
                  <a:path w="1074" h="724">
                    <a:moveTo>
                      <a:pt x="0" y="0"/>
                    </a:moveTo>
                    <a:lnTo>
                      <a:pt x="0" y="305"/>
                    </a:lnTo>
                    <a:lnTo>
                      <a:pt x="1074" y="724"/>
                    </a:lnTo>
                    <a:lnTo>
                      <a:pt x="1074" y="41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b0f7f4"/>
                  </a:gs>
                  <a:gs pos="100000">
                    <a:srgbClr val="125680"/>
                  </a:gs>
                </a:gsLst>
                <a:lin ang="81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0" name="CustomShape 13"/>
              <p:cNvSpPr/>
              <p:nvPr/>
            </p:nvSpPr>
            <p:spPr>
              <a:xfrm>
                <a:off x="3600000" y="2705760"/>
                <a:ext cx="2459880" cy="964440"/>
              </a:xfrm>
              <a:custGeom>
                <a:avLst/>
                <a:gdLst/>
                <a:ahLst/>
                <a:rect l="l" t="t" r="r" b="b"/>
                <a:pathLst>
                  <a:path w="2142" h="840">
                    <a:moveTo>
                      <a:pt x="1071" y="0"/>
                    </a:moveTo>
                    <a:lnTo>
                      <a:pt x="0" y="421"/>
                    </a:lnTo>
                    <a:lnTo>
                      <a:pt x="1071" y="840"/>
                    </a:lnTo>
                    <a:lnTo>
                      <a:pt x="2142" y="421"/>
                    </a:lnTo>
                    <a:lnTo>
                      <a:pt x="107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9857f"/>
                  </a:gs>
                  <a:gs pos="100000">
                    <a:srgbClr val="f6443b"/>
                  </a:gs>
                </a:gsLst>
                <a:lin ang="108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1" name="CustomShape 14"/>
              <p:cNvSpPr/>
              <p:nvPr/>
            </p:nvSpPr>
            <p:spPr>
              <a:xfrm>
                <a:off x="3600000" y="3189240"/>
                <a:ext cx="1229760" cy="659880"/>
              </a:xfrm>
              <a:custGeom>
                <a:avLst/>
                <a:gdLst/>
                <a:ahLst/>
                <a:rect l="l" t="t" r="r" b="b"/>
                <a:pathLst>
                  <a:path w="1071" h="575">
                    <a:moveTo>
                      <a:pt x="1071" y="575"/>
                    </a:moveTo>
                    <a:lnTo>
                      <a:pt x="0" y="154"/>
                    </a:lnTo>
                    <a:lnTo>
                      <a:pt x="0" y="0"/>
                    </a:lnTo>
                    <a:lnTo>
                      <a:pt x="1071" y="419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82832"/>
                  </a:gs>
                  <a:gs pos="100000">
                    <a:srgbClr val="f6443b"/>
                  </a:gs>
                </a:gsLst>
                <a:lin ang="81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2" name="CustomShape 15"/>
              <p:cNvSpPr/>
              <p:nvPr/>
            </p:nvSpPr>
            <p:spPr>
              <a:xfrm>
                <a:off x="3600000" y="3785400"/>
                <a:ext cx="1390320" cy="1075680"/>
              </a:xfrm>
              <a:custGeom>
                <a:avLst/>
                <a:gdLst/>
                <a:ahLst/>
                <a:rect l="l" t="t" r="r" b="b"/>
                <a:pathLst>
                  <a:path w="1211" h="937">
                    <a:moveTo>
                      <a:pt x="1071" y="56"/>
                    </a:moveTo>
                    <a:lnTo>
                      <a:pt x="1071" y="362"/>
                    </a:lnTo>
                    <a:lnTo>
                      <a:pt x="0" y="780"/>
                    </a:lnTo>
                    <a:lnTo>
                      <a:pt x="0" y="937"/>
                    </a:lnTo>
                    <a:lnTo>
                      <a:pt x="1071" y="518"/>
                    </a:lnTo>
                    <a:lnTo>
                      <a:pt x="1211" y="461"/>
                    </a:lnTo>
                    <a:lnTo>
                      <a:pt x="1211" y="0"/>
                    </a:lnTo>
                    <a:lnTo>
                      <a:pt x="1071" y="5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125680"/>
                  </a:gs>
                  <a:gs pos="100000">
                    <a:srgbClr val="b0f7f4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3" name="CustomShape 16"/>
              <p:cNvSpPr/>
              <p:nvPr/>
            </p:nvSpPr>
            <p:spPr>
              <a:xfrm>
                <a:off x="3600000" y="3366360"/>
                <a:ext cx="1229760" cy="834480"/>
              </a:xfrm>
              <a:custGeom>
                <a:avLst/>
                <a:gdLst/>
                <a:ahLst/>
                <a:rect l="l" t="t" r="r" b="b"/>
                <a:pathLst>
                  <a:path w="1071" h="727">
                    <a:moveTo>
                      <a:pt x="0" y="0"/>
                    </a:moveTo>
                    <a:lnTo>
                      <a:pt x="0" y="308"/>
                    </a:lnTo>
                    <a:lnTo>
                      <a:pt x="1071" y="727"/>
                    </a:lnTo>
                    <a:lnTo>
                      <a:pt x="1071" y="421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e2230"/>
                  </a:gs>
                  <a:gs pos="100000">
                    <a:srgbClr val="f6443b"/>
                  </a:gs>
                </a:gsLst>
                <a:lin ang="27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4" name="CustomShape 17"/>
              <p:cNvSpPr/>
              <p:nvPr/>
            </p:nvSpPr>
            <p:spPr>
              <a:xfrm>
                <a:off x="4830120" y="2176200"/>
                <a:ext cx="1229760" cy="659880"/>
              </a:xfrm>
              <a:custGeom>
                <a:avLst/>
                <a:gdLst/>
                <a:ahLst/>
                <a:rect l="l" t="t" r="r" b="b"/>
                <a:pathLst>
                  <a:path w="1071" h="575">
                    <a:moveTo>
                      <a:pt x="1071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1" y="421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b0f7f4"/>
                  </a:gs>
                  <a:gs pos="100000">
                    <a:srgbClr val="125680"/>
                  </a:gs>
                </a:gsLst>
                <a:lin ang="81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5" name="CustomShape 18"/>
              <p:cNvSpPr/>
              <p:nvPr/>
            </p:nvSpPr>
            <p:spPr>
              <a:xfrm>
                <a:off x="6060240" y="2176200"/>
                <a:ext cx="1233000" cy="659880"/>
              </a:xfrm>
              <a:custGeom>
                <a:avLst/>
                <a:gdLst/>
                <a:ahLst/>
                <a:rect l="l" t="t" r="r" b="b"/>
                <a:pathLst>
                  <a:path w="1074" h="575">
                    <a:moveTo>
                      <a:pt x="0" y="575"/>
                    </a:moveTo>
                    <a:lnTo>
                      <a:pt x="1074" y="156"/>
                    </a:lnTo>
                    <a:lnTo>
                      <a:pt x="1074" y="0"/>
                    </a:lnTo>
                    <a:lnTo>
                      <a:pt x="0" y="421"/>
                    </a:lnTo>
                    <a:lnTo>
                      <a:pt x="0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125680"/>
                  </a:gs>
                  <a:gs pos="100000">
                    <a:srgbClr val="b0f7f4"/>
                  </a:gs>
                </a:gsLst>
                <a:lin ang="162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6" name="CustomShape 19"/>
              <p:cNvSpPr/>
              <p:nvPr/>
            </p:nvSpPr>
            <p:spPr>
              <a:xfrm>
                <a:off x="4830120" y="2773440"/>
                <a:ext cx="1392840" cy="1075680"/>
              </a:xfrm>
              <a:custGeom>
                <a:avLst/>
                <a:gdLst/>
                <a:ahLst/>
                <a:rect l="l" t="t" r="r" b="b"/>
                <a:pathLst>
                  <a:path w="1213" h="937">
                    <a:moveTo>
                      <a:pt x="1071" y="55"/>
                    </a:moveTo>
                    <a:lnTo>
                      <a:pt x="1071" y="362"/>
                    </a:lnTo>
                    <a:lnTo>
                      <a:pt x="0" y="781"/>
                    </a:lnTo>
                    <a:lnTo>
                      <a:pt x="0" y="937"/>
                    </a:lnTo>
                    <a:lnTo>
                      <a:pt x="1071" y="516"/>
                    </a:lnTo>
                    <a:lnTo>
                      <a:pt x="1213" y="462"/>
                    </a:lnTo>
                    <a:lnTo>
                      <a:pt x="1213" y="0"/>
                    </a:lnTo>
                    <a:lnTo>
                      <a:pt x="1071" y="5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02631"/>
                  </a:gs>
                  <a:gs pos="100000">
                    <a:srgbClr val="f6443b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7" name="CustomShape 20"/>
              <p:cNvSpPr/>
              <p:nvPr/>
            </p:nvSpPr>
            <p:spPr>
              <a:xfrm>
                <a:off x="4830120" y="2355480"/>
                <a:ext cx="1229760" cy="833400"/>
              </a:xfrm>
              <a:custGeom>
                <a:avLst/>
                <a:gdLst/>
                <a:ahLst/>
                <a:rect l="l" t="t" r="r" b="b"/>
                <a:pathLst>
                  <a:path w="1071" h="726">
                    <a:moveTo>
                      <a:pt x="0" y="0"/>
                    </a:moveTo>
                    <a:lnTo>
                      <a:pt x="0" y="305"/>
                    </a:lnTo>
                    <a:lnTo>
                      <a:pt x="1071" y="726"/>
                    </a:lnTo>
                    <a:lnTo>
                      <a:pt x="1071" y="41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b0f7f4"/>
                  </a:gs>
                  <a:gs pos="100000">
                    <a:srgbClr val="125680"/>
                  </a:gs>
                </a:gsLst>
                <a:lin ang="81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8" name="CustomShape 21"/>
              <p:cNvSpPr/>
              <p:nvPr/>
            </p:nvSpPr>
            <p:spPr>
              <a:xfrm>
                <a:off x="1881000" y="5092560"/>
                <a:ext cx="702360" cy="325800"/>
              </a:xfrm>
              <a:custGeom>
                <a:avLst/>
                <a:gdLst/>
                <a:ahLst/>
                <a:rect l="l" t="t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9" name="CustomShape 22"/>
              <p:cNvSpPr/>
              <p:nvPr/>
            </p:nvSpPr>
            <p:spPr>
              <a:xfrm>
                <a:off x="2243880" y="4965120"/>
                <a:ext cx="673920" cy="278640"/>
              </a:xfrm>
              <a:custGeom>
                <a:avLst/>
                <a:gdLst/>
                <a:ahLst/>
                <a:rect l="l" t="t" r="r" b="b"/>
                <a:pathLst>
                  <a:path w="248" h="103">
                    <a:moveTo>
                      <a:pt x="33" y="0"/>
                    </a:moveTo>
                    <a:cubicBezTo>
                      <a:pt x="248" y="90"/>
                      <a:pt x="248" y="90"/>
                      <a:pt x="248" y="90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3" y="37"/>
                      <a:pt x="53" y="39"/>
                      <a:pt x="52" y="41"/>
                    </a:cubicBezTo>
                    <a:cubicBezTo>
                      <a:pt x="52" y="43"/>
                      <a:pt x="51" y="44"/>
                      <a:pt x="50" y="46"/>
                    </a:cubicBezTo>
                    <a:cubicBezTo>
                      <a:pt x="49" y="48"/>
                      <a:pt x="47" y="50"/>
                      <a:pt x="45" y="51"/>
                    </a:cubicBezTo>
                    <a:cubicBezTo>
                      <a:pt x="43" y="53"/>
                      <a:pt x="41" y="55"/>
                      <a:pt x="39" y="5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35"/>
                      <a:pt x="8" y="30"/>
                      <a:pt x="10" y="24"/>
                    </a:cubicBezTo>
                    <a:cubicBezTo>
                      <a:pt x="13" y="19"/>
                      <a:pt x="13" y="14"/>
                      <a:pt x="13" y="8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0" name="CustomShape 23"/>
              <p:cNvSpPr/>
              <p:nvPr/>
            </p:nvSpPr>
            <p:spPr>
              <a:xfrm>
                <a:off x="3053520" y="4097880"/>
                <a:ext cx="703800" cy="325800"/>
              </a:xfrm>
              <a:custGeom>
                <a:avLst/>
                <a:gdLst/>
                <a:ahLst/>
                <a:rect l="l" t="t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1" name="CustomShape 24"/>
              <p:cNvSpPr/>
              <p:nvPr/>
            </p:nvSpPr>
            <p:spPr>
              <a:xfrm>
                <a:off x="3366000" y="3978360"/>
                <a:ext cx="781920" cy="322200"/>
              </a:xfrm>
              <a:custGeom>
                <a:avLst/>
                <a:gdLst/>
                <a:ahLst/>
                <a:rect l="l" t="t" r="r" b="b"/>
                <a:pathLst>
                  <a:path w="288" h="119">
                    <a:moveTo>
                      <a:pt x="187" y="88"/>
                    </a:moveTo>
                    <a:cubicBezTo>
                      <a:pt x="250" y="62"/>
                      <a:pt x="250" y="62"/>
                      <a:pt x="250" y="62"/>
                    </a:cubicBezTo>
                    <a:cubicBezTo>
                      <a:pt x="288" y="78"/>
                      <a:pt x="288" y="78"/>
                      <a:pt x="288" y="78"/>
                    </a:cubicBezTo>
                    <a:cubicBezTo>
                      <a:pt x="189" y="119"/>
                      <a:pt x="189" y="119"/>
                      <a:pt x="189" y="119"/>
                    </a:cubicBezTo>
                    <a:cubicBezTo>
                      <a:pt x="173" y="112"/>
                      <a:pt x="173" y="112"/>
                      <a:pt x="173" y="112"/>
                    </a:cubicBezTo>
                    <a:cubicBezTo>
                      <a:pt x="163" y="108"/>
                      <a:pt x="154" y="103"/>
                      <a:pt x="148" y="99"/>
                    </a:cubicBezTo>
                    <a:cubicBezTo>
                      <a:pt x="142" y="94"/>
                      <a:pt x="138" y="89"/>
                      <a:pt x="135" y="85"/>
                    </a:cubicBezTo>
                    <a:cubicBezTo>
                      <a:pt x="132" y="81"/>
                      <a:pt x="130" y="76"/>
                      <a:pt x="129" y="72"/>
                    </a:cubicBezTo>
                    <a:cubicBezTo>
                      <a:pt x="129" y="68"/>
                      <a:pt x="128" y="64"/>
                      <a:pt x="128" y="61"/>
                    </a:cubicBezTo>
                    <a:cubicBezTo>
                      <a:pt x="128" y="57"/>
                      <a:pt x="128" y="54"/>
                      <a:pt x="127" y="51"/>
                    </a:cubicBezTo>
                    <a:cubicBezTo>
                      <a:pt x="127" y="48"/>
                      <a:pt x="125" y="45"/>
                      <a:pt x="124" y="43"/>
                    </a:cubicBezTo>
                    <a:cubicBezTo>
                      <a:pt x="122" y="40"/>
                      <a:pt x="120" y="38"/>
                      <a:pt x="117" y="35"/>
                    </a:cubicBezTo>
                    <a:cubicBezTo>
                      <a:pt x="114" y="33"/>
                      <a:pt x="110" y="31"/>
                      <a:pt x="105" y="29"/>
                    </a:cubicBezTo>
                    <a:cubicBezTo>
                      <a:pt x="96" y="26"/>
                      <a:pt x="88" y="24"/>
                      <a:pt x="79" y="23"/>
                    </a:cubicBezTo>
                    <a:cubicBezTo>
                      <a:pt x="71" y="23"/>
                      <a:pt x="63" y="24"/>
                      <a:pt x="56" y="27"/>
                    </a:cubicBezTo>
                    <a:cubicBezTo>
                      <a:pt x="43" y="32"/>
                      <a:pt x="38" y="40"/>
                      <a:pt x="41" y="5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24"/>
                      <a:pt x="10" y="16"/>
                      <a:pt x="26" y="9"/>
                    </a:cubicBezTo>
                    <a:cubicBezTo>
                      <a:pt x="34" y="6"/>
                      <a:pt x="42" y="3"/>
                      <a:pt x="51" y="2"/>
                    </a:cubicBezTo>
                    <a:cubicBezTo>
                      <a:pt x="59" y="1"/>
                      <a:pt x="68" y="0"/>
                      <a:pt x="78" y="1"/>
                    </a:cubicBezTo>
                    <a:cubicBezTo>
                      <a:pt x="87" y="1"/>
                      <a:pt x="97" y="3"/>
                      <a:pt x="106" y="5"/>
                    </a:cubicBezTo>
                    <a:cubicBezTo>
                      <a:pt x="116" y="7"/>
                      <a:pt x="125" y="10"/>
                      <a:pt x="134" y="14"/>
                    </a:cubicBezTo>
                    <a:cubicBezTo>
                      <a:pt x="144" y="18"/>
                      <a:pt x="151" y="22"/>
                      <a:pt x="157" y="26"/>
                    </a:cubicBezTo>
                    <a:cubicBezTo>
                      <a:pt x="162" y="30"/>
                      <a:pt x="166" y="34"/>
                      <a:pt x="169" y="38"/>
                    </a:cubicBezTo>
                    <a:cubicBezTo>
                      <a:pt x="172" y="42"/>
                      <a:pt x="173" y="46"/>
                      <a:pt x="174" y="50"/>
                    </a:cubicBezTo>
                    <a:cubicBezTo>
                      <a:pt x="174" y="54"/>
                      <a:pt x="175" y="58"/>
                      <a:pt x="174" y="62"/>
                    </a:cubicBezTo>
                    <a:cubicBezTo>
                      <a:pt x="174" y="65"/>
                      <a:pt x="175" y="67"/>
                      <a:pt x="175" y="70"/>
                    </a:cubicBezTo>
                    <a:cubicBezTo>
                      <a:pt x="175" y="73"/>
                      <a:pt x="175" y="75"/>
                      <a:pt x="176" y="77"/>
                    </a:cubicBezTo>
                    <a:cubicBezTo>
                      <a:pt x="177" y="80"/>
                      <a:pt x="178" y="82"/>
                      <a:pt x="180" y="83"/>
                    </a:cubicBezTo>
                    <a:cubicBezTo>
                      <a:pt x="182" y="85"/>
                      <a:pt x="184" y="87"/>
                      <a:pt x="187" y="88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2" name="CustomShape 25"/>
              <p:cNvSpPr/>
              <p:nvPr/>
            </p:nvSpPr>
            <p:spPr>
              <a:xfrm>
                <a:off x="4319280" y="3053880"/>
                <a:ext cx="703800" cy="325800"/>
              </a:xfrm>
              <a:custGeom>
                <a:avLst/>
                <a:gdLst/>
                <a:ahLst/>
                <a:rect l="l" t="t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3" name="CustomShape 26"/>
              <p:cNvSpPr/>
              <p:nvPr/>
            </p:nvSpPr>
            <p:spPr>
              <a:xfrm>
                <a:off x="4618800" y="2940120"/>
                <a:ext cx="718560" cy="303840"/>
              </a:xfrm>
              <a:custGeom>
                <a:avLst/>
                <a:gdLst/>
                <a:ahLst/>
                <a:rect l="l" t="t" r="r" b="b"/>
                <a:pathLst>
                  <a:path w="265" h="112">
                    <a:moveTo>
                      <a:pt x="191" y="112"/>
                    </a:moveTo>
                    <a:cubicBezTo>
                      <a:pt x="150" y="96"/>
                      <a:pt x="150" y="96"/>
                      <a:pt x="150" y="96"/>
                    </a:cubicBezTo>
                    <a:cubicBezTo>
                      <a:pt x="171" y="96"/>
                      <a:pt x="187" y="93"/>
                      <a:pt x="201" y="88"/>
                    </a:cubicBezTo>
                    <a:cubicBezTo>
                      <a:pt x="209" y="84"/>
                      <a:pt x="213" y="80"/>
                      <a:pt x="213" y="76"/>
                    </a:cubicBezTo>
                    <a:cubicBezTo>
                      <a:pt x="212" y="72"/>
                      <a:pt x="207" y="68"/>
                      <a:pt x="198" y="65"/>
                    </a:cubicBezTo>
                    <a:cubicBezTo>
                      <a:pt x="189" y="61"/>
                      <a:pt x="179" y="59"/>
                      <a:pt x="168" y="59"/>
                    </a:cubicBezTo>
                    <a:cubicBezTo>
                      <a:pt x="157" y="59"/>
                      <a:pt x="147" y="62"/>
                      <a:pt x="137" y="66"/>
                    </a:cubicBezTo>
                    <a:cubicBezTo>
                      <a:pt x="123" y="72"/>
                      <a:pt x="123" y="72"/>
                      <a:pt x="123" y="72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19" y="44"/>
                      <a:pt x="120" y="36"/>
                      <a:pt x="102" y="28"/>
                    </a:cubicBezTo>
                    <a:cubicBezTo>
                      <a:pt x="85" y="21"/>
                      <a:pt x="69" y="21"/>
                      <a:pt x="54" y="27"/>
                    </a:cubicBezTo>
                    <a:cubicBezTo>
                      <a:pt x="44" y="31"/>
                      <a:pt x="39" y="37"/>
                      <a:pt x="38" y="4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21"/>
                      <a:pt x="12" y="15"/>
                      <a:pt x="26" y="9"/>
                    </a:cubicBezTo>
                    <a:cubicBezTo>
                      <a:pt x="41" y="3"/>
                      <a:pt x="58" y="0"/>
                      <a:pt x="76" y="0"/>
                    </a:cubicBezTo>
                    <a:cubicBezTo>
                      <a:pt x="94" y="1"/>
                      <a:pt x="111" y="4"/>
                      <a:pt x="126" y="11"/>
                    </a:cubicBezTo>
                    <a:cubicBezTo>
                      <a:pt x="154" y="22"/>
                      <a:pt x="161" y="33"/>
                      <a:pt x="148" y="44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62" y="41"/>
                      <a:pt x="175" y="40"/>
                      <a:pt x="190" y="41"/>
                    </a:cubicBezTo>
                    <a:cubicBezTo>
                      <a:pt x="205" y="42"/>
                      <a:pt x="219" y="46"/>
                      <a:pt x="232" y="51"/>
                    </a:cubicBezTo>
                    <a:cubicBezTo>
                      <a:pt x="252" y="59"/>
                      <a:pt x="263" y="68"/>
                      <a:pt x="264" y="77"/>
                    </a:cubicBezTo>
                    <a:cubicBezTo>
                      <a:pt x="265" y="86"/>
                      <a:pt x="257" y="94"/>
                      <a:pt x="239" y="101"/>
                    </a:cubicBezTo>
                    <a:cubicBezTo>
                      <a:pt x="223" y="108"/>
                      <a:pt x="207" y="111"/>
                      <a:pt x="191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4" name="CustomShape 27"/>
              <p:cNvSpPr/>
              <p:nvPr/>
            </p:nvSpPr>
            <p:spPr>
              <a:xfrm>
                <a:off x="4830120" y="1523880"/>
                <a:ext cx="2919240" cy="1135440"/>
              </a:xfrm>
              <a:custGeom>
                <a:avLst/>
                <a:gdLst/>
                <a:ahLst/>
                <a:rect l="l" t="t" r="r" b="b"/>
                <a:pathLst>
                  <a:path w="2542" h="989">
                    <a:moveTo>
                      <a:pt x="691" y="0"/>
                    </a:moveTo>
                    <a:lnTo>
                      <a:pt x="1071" y="149"/>
                    </a:lnTo>
                    <a:lnTo>
                      <a:pt x="0" y="568"/>
                    </a:lnTo>
                    <a:lnTo>
                      <a:pt x="1071" y="989"/>
                    </a:lnTo>
                    <a:lnTo>
                      <a:pt x="2145" y="568"/>
                    </a:lnTo>
                    <a:lnTo>
                      <a:pt x="2542" y="724"/>
                    </a:lnTo>
                    <a:lnTo>
                      <a:pt x="2542" y="0"/>
                    </a:lnTo>
                    <a:lnTo>
                      <a:pt x="69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22000">
                    <a:srgbClr val="e1fcfb"/>
                  </a:gs>
                  <a:gs pos="100000">
                    <a:srgbClr val="b0f7f4"/>
                  </a:gs>
                </a:gsLst>
                <a:lin ang="81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5" name="CustomShape 28"/>
              <p:cNvSpPr/>
              <p:nvPr/>
            </p:nvSpPr>
            <p:spPr>
              <a:xfrm>
                <a:off x="5524920" y="2069640"/>
                <a:ext cx="703800" cy="325800"/>
              </a:xfrm>
              <a:custGeom>
                <a:avLst/>
                <a:gdLst/>
                <a:ahLst/>
                <a:rect l="l" t="t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6" name="CustomShape 29"/>
              <p:cNvSpPr/>
              <p:nvPr/>
            </p:nvSpPr>
            <p:spPr>
              <a:xfrm>
                <a:off x="5940720" y="1933920"/>
                <a:ext cx="654120" cy="295920"/>
              </a:xfrm>
              <a:custGeom>
                <a:avLst/>
                <a:gdLst/>
                <a:ahLst/>
                <a:rect l="l" t="t" r="r" b="b"/>
                <a:pathLst>
                  <a:path w="241" h="109">
                    <a:moveTo>
                      <a:pt x="31" y="0"/>
                    </a:moveTo>
                    <a:cubicBezTo>
                      <a:pt x="164" y="55"/>
                      <a:pt x="164" y="55"/>
                      <a:pt x="164" y="55"/>
                    </a:cubicBezTo>
                    <a:cubicBezTo>
                      <a:pt x="181" y="48"/>
                      <a:pt x="181" y="48"/>
                      <a:pt x="181" y="48"/>
                    </a:cubicBezTo>
                    <a:cubicBezTo>
                      <a:pt x="216" y="62"/>
                      <a:pt x="216" y="62"/>
                      <a:pt x="216" y="62"/>
                    </a:cubicBezTo>
                    <a:cubicBezTo>
                      <a:pt x="198" y="70"/>
                      <a:pt x="198" y="70"/>
                      <a:pt x="198" y="70"/>
                    </a:cubicBezTo>
                    <a:cubicBezTo>
                      <a:pt x="241" y="87"/>
                      <a:pt x="241" y="87"/>
                      <a:pt x="241" y="87"/>
                    </a:cubicBezTo>
                    <a:cubicBezTo>
                      <a:pt x="211" y="100"/>
                      <a:pt x="211" y="100"/>
                      <a:pt x="211" y="100"/>
                    </a:cubicBezTo>
                    <a:cubicBezTo>
                      <a:pt x="168" y="82"/>
                      <a:pt x="168" y="82"/>
                      <a:pt x="168" y="82"/>
                    </a:cubicBezTo>
                    <a:cubicBezTo>
                      <a:pt x="103" y="109"/>
                      <a:pt x="103" y="109"/>
                      <a:pt x="103" y="109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4" y="87"/>
                      <a:pt x="60" y="81"/>
                      <a:pt x="55" y="74"/>
                    </a:cubicBezTo>
                    <a:cubicBezTo>
                      <a:pt x="50" y="67"/>
                      <a:pt x="45" y="60"/>
                      <a:pt x="40" y="53"/>
                    </a:cubicBezTo>
                    <a:cubicBezTo>
                      <a:pt x="34" y="45"/>
                      <a:pt x="28" y="38"/>
                      <a:pt x="21" y="32"/>
                    </a:cubicBezTo>
                    <a:cubicBezTo>
                      <a:pt x="14" y="25"/>
                      <a:pt x="8" y="18"/>
                      <a:pt x="0" y="13"/>
                    </a:cubicBezTo>
                    <a:lnTo>
                      <a:pt x="31" y="0"/>
                    </a:lnTo>
                    <a:close/>
                    <a:moveTo>
                      <a:pt x="98" y="82"/>
                    </a:moveTo>
                    <a:cubicBezTo>
                      <a:pt x="134" y="68"/>
                      <a:pt x="134" y="68"/>
                      <a:pt x="134" y="6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41"/>
                      <a:pt x="68" y="44"/>
                      <a:pt x="72" y="48"/>
                    </a:cubicBezTo>
                    <a:cubicBezTo>
                      <a:pt x="75" y="52"/>
                      <a:pt x="79" y="56"/>
                      <a:pt x="82" y="60"/>
                    </a:cubicBezTo>
                    <a:cubicBezTo>
                      <a:pt x="85" y="64"/>
                      <a:pt x="88" y="68"/>
                      <a:pt x="91" y="71"/>
                    </a:cubicBezTo>
                    <a:cubicBezTo>
                      <a:pt x="93" y="75"/>
                      <a:pt x="96" y="79"/>
                      <a:pt x="98" y="82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7" name="CustomShape 30"/>
              <p:cNvSpPr/>
              <p:nvPr/>
            </p:nvSpPr>
            <p:spPr>
              <a:xfrm>
                <a:off x="7293960" y="2176200"/>
                <a:ext cx="455760" cy="357840"/>
              </a:xfrm>
              <a:custGeom>
                <a:avLst/>
                <a:gdLst/>
                <a:ahLst/>
                <a:rect l="l" t="t" r="r" b="b"/>
                <a:pathLst>
                  <a:path w="397" h="312">
                    <a:moveTo>
                      <a:pt x="397" y="156"/>
                    </a:moveTo>
                    <a:lnTo>
                      <a:pt x="0" y="0"/>
                    </a:lnTo>
                    <a:lnTo>
                      <a:pt x="0" y="156"/>
                    </a:lnTo>
                    <a:lnTo>
                      <a:pt x="397" y="312"/>
                    </a:lnTo>
                    <a:lnTo>
                      <a:pt x="397" y="15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125680"/>
                  </a:gs>
                  <a:gs pos="100000">
                    <a:srgbClr val="b0f7f4"/>
                  </a:gs>
                </a:gsLst>
                <a:lin ang="81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68" name="CustomShape 31"/>
          <p:cNvSpPr/>
          <p:nvPr/>
        </p:nvSpPr>
        <p:spPr>
          <a:xfrm>
            <a:off x="3240" y="6490440"/>
            <a:ext cx="12188520" cy="36720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32"/>
          <p:cNvSpPr/>
          <p:nvPr/>
        </p:nvSpPr>
        <p:spPr>
          <a:xfrm>
            <a:off x="701280" y="591840"/>
            <a:ext cx="24534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3D STEPS</a:t>
            </a:r>
            <a:endParaRPr b="0" lang="en-GB" sz="4000" spc="-1" strike="noStrike">
              <a:latin typeface="Arial"/>
            </a:endParaRPr>
          </a:p>
        </p:txBody>
      </p:sp>
      <p:grpSp>
        <p:nvGrpSpPr>
          <p:cNvPr id="970" name="Group 33"/>
          <p:cNvGrpSpPr/>
          <p:nvPr/>
        </p:nvGrpSpPr>
        <p:grpSpPr>
          <a:xfrm>
            <a:off x="4093920" y="5101560"/>
            <a:ext cx="770040" cy="770040"/>
            <a:chOff x="4093920" y="5101560"/>
            <a:chExt cx="770040" cy="770040"/>
          </a:xfrm>
        </p:grpSpPr>
        <p:sp>
          <p:nvSpPr>
            <p:cNvPr id="971" name="CustomShape 34"/>
            <p:cNvSpPr/>
            <p:nvPr/>
          </p:nvSpPr>
          <p:spPr>
            <a:xfrm>
              <a:off x="4093920" y="5101560"/>
              <a:ext cx="770040" cy="770040"/>
            </a:xfrm>
            <a:prstGeom prst="snip1Rect">
              <a:avLst>
                <a:gd name="adj" fmla="val 26725"/>
              </a:avLst>
            </a:prstGeom>
            <a:gradFill rotWithShape="0">
              <a:gsLst>
                <a:gs pos="0">
                  <a:srgbClr val="f9857f"/>
                </a:gs>
                <a:gs pos="100000">
                  <a:srgbClr val="f6443b"/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72" name="Group 35"/>
            <p:cNvGrpSpPr/>
            <p:nvPr/>
          </p:nvGrpSpPr>
          <p:grpSpPr>
            <a:xfrm>
              <a:off x="4289400" y="5301720"/>
              <a:ext cx="379080" cy="370080"/>
              <a:chOff x="4289400" y="5301720"/>
              <a:chExt cx="379080" cy="370080"/>
            </a:xfrm>
          </p:grpSpPr>
          <p:sp>
            <p:nvSpPr>
              <p:cNvPr id="973" name="CustomShape 36"/>
              <p:cNvSpPr/>
              <p:nvPr/>
            </p:nvSpPr>
            <p:spPr>
              <a:xfrm>
                <a:off x="4397040" y="5301720"/>
                <a:ext cx="164160" cy="170280"/>
              </a:xfrm>
              <a:custGeom>
                <a:avLst/>
                <a:gdLst/>
                <a:ahLst/>
                <a:rect l="l" t="t" r="r" b="b"/>
                <a:pathLst>
                  <a:path w="310" h="323">
                    <a:moveTo>
                      <a:pt x="263" y="323"/>
                    </a:moveTo>
                    <a:lnTo>
                      <a:pt x="268" y="323"/>
                    </a:lnTo>
                    <a:lnTo>
                      <a:pt x="271" y="321"/>
                    </a:lnTo>
                    <a:lnTo>
                      <a:pt x="274" y="317"/>
                    </a:lnTo>
                    <a:lnTo>
                      <a:pt x="275" y="314"/>
                    </a:lnTo>
                    <a:lnTo>
                      <a:pt x="275" y="310"/>
                    </a:lnTo>
                    <a:lnTo>
                      <a:pt x="274" y="307"/>
                    </a:lnTo>
                    <a:lnTo>
                      <a:pt x="231" y="207"/>
                    </a:lnTo>
                    <a:lnTo>
                      <a:pt x="307" y="141"/>
                    </a:lnTo>
                    <a:lnTo>
                      <a:pt x="309" y="138"/>
                    </a:lnTo>
                    <a:lnTo>
                      <a:pt x="310" y="135"/>
                    </a:lnTo>
                    <a:lnTo>
                      <a:pt x="310" y="132"/>
                    </a:lnTo>
                    <a:lnTo>
                      <a:pt x="310" y="128"/>
                    </a:lnTo>
                    <a:lnTo>
                      <a:pt x="308" y="125"/>
                    </a:lnTo>
                    <a:lnTo>
                      <a:pt x="306" y="122"/>
                    </a:lnTo>
                    <a:lnTo>
                      <a:pt x="302" y="121"/>
                    </a:lnTo>
                    <a:lnTo>
                      <a:pt x="299" y="120"/>
                    </a:lnTo>
                    <a:lnTo>
                      <a:pt x="200" y="120"/>
                    </a:lnTo>
                    <a:lnTo>
                      <a:pt x="167" y="9"/>
                    </a:lnTo>
                    <a:lnTo>
                      <a:pt x="165" y="6"/>
                    </a:lnTo>
                    <a:lnTo>
                      <a:pt x="163" y="2"/>
                    </a:lnTo>
                    <a:lnTo>
                      <a:pt x="159" y="1"/>
                    </a:lnTo>
                    <a:lnTo>
                      <a:pt x="156" y="0"/>
                    </a:lnTo>
                    <a:lnTo>
                      <a:pt x="151" y="1"/>
                    </a:lnTo>
                    <a:lnTo>
                      <a:pt x="149" y="2"/>
                    </a:lnTo>
                    <a:lnTo>
                      <a:pt x="145" y="6"/>
                    </a:lnTo>
                    <a:lnTo>
                      <a:pt x="144" y="9"/>
                    </a:lnTo>
                    <a:lnTo>
                      <a:pt x="111" y="120"/>
                    </a:lnTo>
                    <a:lnTo>
                      <a:pt x="12" y="120"/>
                    </a:lnTo>
                    <a:lnTo>
                      <a:pt x="8" y="121"/>
                    </a:lnTo>
                    <a:lnTo>
                      <a:pt x="5" y="122"/>
                    </a:lnTo>
                    <a:lnTo>
                      <a:pt x="2" y="125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0" y="135"/>
                    </a:lnTo>
                    <a:lnTo>
                      <a:pt x="1" y="138"/>
                    </a:lnTo>
                    <a:lnTo>
                      <a:pt x="4" y="141"/>
                    </a:lnTo>
                    <a:lnTo>
                      <a:pt x="81" y="205"/>
                    </a:lnTo>
                    <a:lnTo>
                      <a:pt x="37" y="307"/>
                    </a:lnTo>
                    <a:lnTo>
                      <a:pt x="36" y="310"/>
                    </a:lnTo>
                    <a:lnTo>
                      <a:pt x="36" y="314"/>
                    </a:lnTo>
                    <a:lnTo>
                      <a:pt x="37" y="317"/>
                    </a:lnTo>
                    <a:lnTo>
                      <a:pt x="39" y="321"/>
                    </a:lnTo>
                    <a:lnTo>
                      <a:pt x="43" y="323"/>
                    </a:lnTo>
                    <a:lnTo>
                      <a:pt x="46" y="323"/>
                    </a:lnTo>
                    <a:lnTo>
                      <a:pt x="51" y="323"/>
                    </a:lnTo>
                    <a:lnTo>
                      <a:pt x="55" y="322"/>
                    </a:lnTo>
                    <a:lnTo>
                      <a:pt x="156" y="254"/>
                    </a:lnTo>
                    <a:lnTo>
                      <a:pt x="257" y="322"/>
                    </a:lnTo>
                    <a:lnTo>
                      <a:pt x="259" y="323"/>
                    </a:lnTo>
                    <a:lnTo>
                      <a:pt x="263" y="323"/>
                    </a:lnTo>
                    <a:lnTo>
                      <a:pt x="263" y="3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4" name="CustomShape 37"/>
              <p:cNvSpPr/>
              <p:nvPr/>
            </p:nvSpPr>
            <p:spPr>
              <a:xfrm>
                <a:off x="4504320" y="5503680"/>
                <a:ext cx="164160" cy="168120"/>
              </a:xfrm>
              <a:custGeom>
                <a:avLst/>
                <a:gdLst/>
                <a:ahLst/>
                <a:rect l="l" t="t" r="r" b="b"/>
                <a:pathLst>
                  <a:path w="312" h="322">
                    <a:moveTo>
                      <a:pt x="311" y="127"/>
                    </a:moveTo>
                    <a:lnTo>
                      <a:pt x="308" y="124"/>
                    </a:lnTo>
                    <a:lnTo>
                      <a:pt x="306" y="121"/>
                    </a:lnTo>
                    <a:lnTo>
                      <a:pt x="304" y="120"/>
                    </a:lnTo>
                    <a:lnTo>
                      <a:pt x="300" y="119"/>
                    </a:lnTo>
                    <a:lnTo>
                      <a:pt x="200" y="119"/>
                    </a:lnTo>
                    <a:lnTo>
                      <a:pt x="167" y="8"/>
                    </a:lnTo>
                    <a:lnTo>
                      <a:pt x="166" y="5"/>
                    </a:lnTo>
                    <a:lnTo>
                      <a:pt x="163" y="2"/>
                    </a:lnTo>
                    <a:lnTo>
                      <a:pt x="160" y="0"/>
                    </a:lnTo>
                    <a:lnTo>
                      <a:pt x="156" y="0"/>
                    </a:lnTo>
                    <a:lnTo>
                      <a:pt x="153" y="0"/>
                    </a:lnTo>
                    <a:lnTo>
                      <a:pt x="149" y="2"/>
                    </a:lnTo>
                    <a:lnTo>
                      <a:pt x="146" y="5"/>
                    </a:lnTo>
                    <a:lnTo>
                      <a:pt x="144" y="8"/>
                    </a:lnTo>
                    <a:lnTo>
                      <a:pt x="111" y="119"/>
                    </a:lnTo>
                    <a:lnTo>
                      <a:pt x="12" y="119"/>
                    </a:lnTo>
                    <a:lnTo>
                      <a:pt x="9" y="120"/>
                    </a:lnTo>
                    <a:lnTo>
                      <a:pt x="5" y="121"/>
                    </a:lnTo>
                    <a:lnTo>
                      <a:pt x="3" y="124"/>
                    </a:lnTo>
                    <a:lnTo>
                      <a:pt x="0" y="127"/>
                    </a:lnTo>
                    <a:lnTo>
                      <a:pt x="0" y="131"/>
                    </a:lnTo>
                    <a:lnTo>
                      <a:pt x="0" y="134"/>
                    </a:lnTo>
                    <a:lnTo>
                      <a:pt x="2" y="138"/>
                    </a:lnTo>
                    <a:lnTo>
                      <a:pt x="4" y="140"/>
                    </a:lnTo>
                    <a:lnTo>
                      <a:pt x="81" y="204"/>
                    </a:lnTo>
                    <a:lnTo>
                      <a:pt x="37" y="306"/>
                    </a:lnTo>
                    <a:lnTo>
                      <a:pt x="36" y="309"/>
                    </a:lnTo>
                    <a:lnTo>
                      <a:pt x="36" y="314"/>
                    </a:lnTo>
                    <a:lnTo>
                      <a:pt x="38" y="317"/>
                    </a:lnTo>
                    <a:lnTo>
                      <a:pt x="41" y="320"/>
                    </a:lnTo>
                    <a:lnTo>
                      <a:pt x="43" y="322"/>
                    </a:lnTo>
                    <a:lnTo>
                      <a:pt x="48" y="322"/>
                    </a:lnTo>
                    <a:lnTo>
                      <a:pt x="52" y="322"/>
                    </a:lnTo>
                    <a:lnTo>
                      <a:pt x="55" y="321"/>
                    </a:lnTo>
                    <a:lnTo>
                      <a:pt x="156" y="253"/>
                    </a:lnTo>
                    <a:lnTo>
                      <a:pt x="257" y="321"/>
                    </a:lnTo>
                    <a:lnTo>
                      <a:pt x="260" y="322"/>
                    </a:lnTo>
                    <a:lnTo>
                      <a:pt x="263" y="322"/>
                    </a:lnTo>
                    <a:lnTo>
                      <a:pt x="268" y="322"/>
                    </a:lnTo>
                    <a:lnTo>
                      <a:pt x="272" y="320"/>
                    </a:lnTo>
                    <a:lnTo>
                      <a:pt x="274" y="317"/>
                    </a:lnTo>
                    <a:lnTo>
                      <a:pt x="275" y="314"/>
                    </a:lnTo>
                    <a:lnTo>
                      <a:pt x="275" y="310"/>
                    </a:lnTo>
                    <a:lnTo>
                      <a:pt x="275" y="306"/>
                    </a:lnTo>
                    <a:lnTo>
                      <a:pt x="231" y="207"/>
                    </a:lnTo>
                    <a:lnTo>
                      <a:pt x="307" y="140"/>
                    </a:lnTo>
                    <a:lnTo>
                      <a:pt x="310" y="138"/>
                    </a:lnTo>
                    <a:lnTo>
                      <a:pt x="311" y="134"/>
                    </a:lnTo>
                    <a:lnTo>
                      <a:pt x="312" y="131"/>
                    </a:lnTo>
                    <a:lnTo>
                      <a:pt x="311" y="12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5" name="CustomShape 38"/>
              <p:cNvSpPr/>
              <p:nvPr/>
            </p:nvSpPr>
            <p:spPr>
              <a:xfrm>
                <a:off x="4289400" y="5503680"/>
                <a:ext cx="164160" cy="168120"/>
              </a:xfrm>
              <a:custGeom>
                <a:avLst/>
                <a:gdLst/>
                <a:ahLst/>
                <a:rect l="l" t="t" r="r" b="b"/>
                <a:pathLst>
                  <a:path w="312" h="322">
                    <a:moveTo>
                      <a:pt x="300" y="119"/>
                    </a:moveTo>
                    <a:lnTo>
                      <a:pt x="201" y="119"/>
                    </a:lnTo>
                    <a:lnTo>
                      <a:pt x="168" y="8"/>
                    </a:lnTo>
                    <a:lnTo>
                      <a:pt x="167" y="5"/>
                    </a:lnTo>
                    <a:lnTo>
                      <a:pt x="163" y="2"/>
                    </a:lnTo>
                    <a:lnTo>
                      <a:pt x="161" y="0"/>
                    </a:lnTo>
                    <a:lnTo>
                      <a:pt x="156" y="0"/>
                    </a:lnTo>
                    <a:lnTo>
                      <a:pt x="153" y="0"/>
                    </a:lnTo>
                    <a:lnTo>
                      <a:pt x="149" y="2"/>
                    </a:lnTo>
                    <a:lnTo>
                      <a:pt x="147" y="5"/>
                    </a:lnTo>
                    <a:lnTo>
                      <a:pt x="146" y="8"/>
                    </a:lnTo>
                    <a:lnTo>
                      <a:pt x="112" y="119"/>
                    </a:lnTo>
                    <a:lnTo>
                      <a:pt x="13" y="119"/>
                    </a:lnTo>
                    <a:lnTo>
                      <a:pt x="9" y="120"/>
                    </a:lnTo>
                    <a:lnTo>
                      <a:pt x="6" y="121"/>
                    </a:lnTo>
                    <a:lnTo>
                      <a:pt x="4" y="124"/>
                    </a:lnTo>
                    <a:lnTo>
                      <a:pt x="2" y="127"/>
                    </a:lnTo>
                    <a:lnTo>
                      <a:pt x="0" y="131"/>
                    </a:lnTo>
                    <a:lnTo>
                      <a:pt x="2" y="134"/>
                    </a:lnTo>
                    <a:lnTo>
                      <a:pt x="3" y="138"/>
                    </a:lnTo>
                    <a:lnTo>
                      <a:pt x="5" y="140"/>
                    </a:lnTo>
                    <a:lnTo>
                      <a:pt x="82" y="204"/>
                    </a:lnTo>
                    <a:lnTo>
                      <a:pt x="38" y="306"/>
                    </a:lnTo>
                    <a:lnTo>
                      <a:pt x="37" y="309"/>
                    </a:lnTo>
                    <a:lnTo>
                      <a:pt x="37" y="314"/>
                    </a:lnTo>
                    <a:lnTo>
                      <a:pt x="38" y="317"/>
                    </a:lnTo>
                    <a:lnTo>
                      <a:pt x="41" y="320"/>
                    </a:lnTo>
                    <a:lnTo>
                      <a:pt x="44" y="322"/>
                    </a:lnTo>
                    <a:lnTo>
                      <a:pt x="48" y="322"/>
                    </a:lnTo>
                    <a:lnTo>
                      <a:pt x="52" y="322"/>
                    </a:lnTo>
                    <a:lnTo>
                      <a:pt x="55" y="321"/>
                    </a:lnTo>
                    <a:lnTo>
                      <a:pt x="156" y="253"/>
                    </a:lnTo>
                    <a:lnTo>
                      <a:pt x="257" y="321"/>
                    </a:lnTo>
                    <a:lnTo>
                      <a:pt x="261" y="322"/>
                    </a:lnTo>
                    <a:lnTo>
                      <a:pt x="264" y="322"/>
                    </a:lnTo>
                    <a:lnTo>
                      <a:pt x="268" y="322"/>
                    </a:lnTo>
                    <a:lnTo>
                      <a:pt x="272" y="320"/>
                    </a:lnTo>
                    <a:lnTo>
                      <a:pt x="275" y="317"/>
                    </a:lnTo>
                    <a:lnTo>
                      <a:pt x="276" y="314"/>
                    </a:lnTo>
                    <a:lnTo>
                      <a:pt x="276" y="310"/>
                    </a:lnTo>
                    <a:lnTo>
                      <a:pt x="275" y="306"/>
                    </a:lnTo>
                    <a:lnTo>
                      <a:pt x="231" y="207"/>
                    </a:lnTo>
                    <a:lnTo>
                      <a:pt x="308" y="140"/>
                    </a:lnTo>
                    <a:lnTo>
                      <a:pt x="311" y="138"/>
                    </a:lnTo>
                    <a:lnTo>
                      <a:pt x="312" y="134"/>
                    </a:lnTo>
                    <a:lnTo>
                      <a:pt x="312" y="131"/>
                    </a:lnTo>
                    <a:lnTo>
                      <a:pt x="312" y="127"/>
                    </a:lnTo>
                    <a:lnTo>
                      <a:pt x="310" y="124"/>
                    </a:lnTo>
                    <a:lnTo>
                      <a:pt x="307" y="121"/>
                    </a:lnTo>
                    <a:lnTo>
                      <a:pt x="304" y="120"/>
                    </a:lnTo>
                    <a:lnTo>
                      <a:pt x="300" y="1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976" name="Group 39"/>
          <p:cNvGrpSpPr/>
          <p:nvPr/>
        </p:nvGrpSpPr>
        <p:grpSpPr>
          <a:xfrm>
            <a:off x="5389560" y="4091040"/>
            <a:ext cx="770040" cy="770040"/>
            <a:chOff x="5389560" y="4091040"/>
            <a:chExt cx="770040" cy="770040"/>
          </a:xfrm>
        </p:grpSpPr>
        <p:sp>
          <p:nvSpPr>
            <p:cNvPr id="977" name="CustomShape 40"/>
            <p:cNvSpPr/>
            <p:nvPr/>
          </p:nvSpPr>
          <p:spPr>
            <a:xfrm>
              <a:off x="5389560" y="4091040"/>
              <a:ext cx="770040" cy="770040"/>
            </a:xfrm>
            <a:prstGeom prst="snip1Rect">
              <a:avLst>
                <a:gd name="adj" fmla="val 26725"/>
              </a:avLst>
            </a:prstGeom>
            <a:gradFill rotWithShape="0">
              <a:gsLst>
                <a:gs pos="0">
                  <a:srgbClr val="125680"/>
                </a:gs>
                <a:gs pos="100000">
                  <a:srgbClr val="69afc0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41"/>
            <p:cNvSpPr/>
            <p:nvPr/>
          </p:nvSpPr>
          <p:spPr>
            <a:xfrm>
              <a:off x="5585400" y="4286520"/>
              <a:ext cx="378720" cy="378720"/>
            </a:xfrm>
            <a:custGeom>
              <a:avLst/>
              <a:gdLst/>
              <a:ahLst/>
              <a:rect l="l" t="t" r="r" b="b"/>
              <a:pathLst>
                <a:path w="721" h="721">
                  <a:moveTo>
                    <a:pt x="415" y="510"/>
                  </a:moveTo>
                  <a:lnTo>
                    <a:pt x="415" y="510"/>
                  </a:lnTo>
                  <a:lnTo>
                    <a:pt x="415" y="510"/>
                  </a:lnTo>
                  <a:lnTo>
                    <a:pt x="400" y="502"/>
                  </a:lnTo>
                  <a:lnTo>
                    <a:pt x="414" y="498"/>
                  </a:lnTo>
                  <a:lnTo>
                    <a:pt x="428" y="493"/>
                  </a:lnTo>
                  <a:lnTo>
                    <a:pt x="434" y="491"/>
                  </a:lnTo>
                  <a:lnTo>
                    <a:pt x="441" y="487"/>
                  </a:lnTo>
                  <a:lnTo>
                    <a:pt x="447" y="482"/>
                  </a:lnTo>
                  <a:lnTo>
                    <a:pt x="453" y="477"/>
                  </a:lnTo>
                  <a:lnTo>
                    <a:pt x="456" y="473"/>
                  </a:lnTo>
                  <a:lnTo>
                    <a:pt x="456" y="469"/>
                  </a:lnTo>
                  <a:lnTo>
                    <a:pt x="456" y="459"/>
                  </a:lnTo>
                  <a:lnTo>
                    <a:pt x="464" y="462"/>
                  </a:lnTo>
                  <a:lnTo>
                    <a:pt x="470" y="469"/>
                  </a:lnTo>
                  <a:lnTo>
                    <a:pt x="477" y="475"/>
                  </a:lnTo>
                  <a:lnTo>
                    <a:pt x="483" y="482"/>
                  </a:lnTo>
                  <a:lnTo>
                    <a:pt x="489" y="489"/>
                  </a:lnTo>
                  <a:lnTo>
                    <a:pt x="495" y="497"/>
                  </a:lnTo>
                  <a:lnTo>
                    <a:pt x="498" y="505"/>
                  </a:lnTo>
                  <a:lnTo>
                    <a:pt x="501" y="511"/>
                  </a:lnTo>
                  <a:lnTo>
                    <a:pt x="522" y="574"/>
                  </a:lnTo>
                  <a:lnTo>
                    <a:pt x="415" y="510"/>
                  </a:lnTo>
                  <a:close/>
                  <a:moveTo>
                    <a:pt x="361" y="709"/>
                  </a:moveTo>
                  <a:lnTo>
                    <a:pt x="293" y="709"/>
                  </a:lnTo>
                  <a:lnTo>
                    <a:pt x="299" y="691"/>
                  </a:lnTo>
                  <a:lnTo>
                    <a:pt x="306" y="672"/>
                  </a:lnTo>
                  <a:lnTo>
                    <a:pt x="315" y="654"/>
                  </a:lnTo>
                  <a:lnTo>
                    <a:pt x="322" y="637"/>
                  </a:lnTo>
                  <a:lnTo>
                    <a:pt x="333" y="623"/>
                  </a:lnTo>
                  <a:lnTo>
                    <a:pt x="342" y="611"/>
                  </a:lnTo>
                  <a:lnTo>
                    <a:pt x="347" y="606"/>
                  </a:lnTo>
                  <a:lnTo>
                    <a:pt x="351" y="604"/>
                  </a:lnTo>
                  <a:lnTo>
                    <a:pt x="356" y="601"/>
                  </a:lnTo>
                  <a:lnTo>
                    <a:pt x="361" y="601"/>
                  </a:lnTo>
                  <a:lnTo>
                    <a:pt x="365" y="601"/>
                  </a:lnTo>
                  <a:lnTo>
                    <a:pt x="370" y="604"/>
                  </a:lnTo>
                  <a:lnTo>
                    <a:pt x="374" y="606"/>
                  </a:lnTo>
                  <a:lnTo>
                    <a:pt x="379" y="611"/>
                  </a:lnTo>
                  <a:lnTo>
                    <a:pt x="387" y="623"/>
                  </a:lnTo>
                  <a:lnTo>
                    <a:pt x="396" y="637"/>
                  </a:lnTo>
                  <a:lnTo>
                    <a:pt x="403" y="654"/>
                  </a:lnTo>
                  <a:lnTo>
                    <a:pt x="410" y="673"/>
                  </a:lnTo>
                  <a:lnTo>
                    <a:pt x="415" y="691"/>
                  </a:lnTo>
                  <a:lnTo>
                    <a:pt x="420" y="709"/>
                  </a:lnTo>
                  <a:lnTo>
                    <a:pt x="361" y="709"/>
                  </a:lnTo>
                  <a:close/>
                  <a:moveTo>
                    <a:pt x="222" y="511"/>
                  </a:moveTo>
                  <a:lnTo>
                    <a:pt x="225" y="505"/>
                  </a:lnTo>
                  <a:lnTo>
                    <a:pt x="229" y="497"/>
                  </a:lnTo>
                  <a:lnTo>
                    <a:pt x="234" y="489"/>
                  </a:lnTo>
                  <a:lnTo>
                    <a:pt x="239" y="483"/>
                  </a:lnTo>
                  <a:lnTo>
                    <a:pt x="245" y="477"/>
                  </a:lnTo>
                  <a:lnTo>
                    <a:pt x="252" y="470"/>
                  </a:lnTo>
                  <a:lnTo>
                    <a:pt x="258" y="464"/>
                  </a:lnTo>
                  <a:lnTo>
                    <a:pt x="265" y="460"/>
                  </a:lnTo>
                  <a:lnTo>
                    <a:pt x="265" y="469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4" y="482"/>
                  </a:lnTo>
                  <a:lnTo>
                    <a:pt x="280" y="487"/>
                  </a:lnTo>
                  <a:lnTo>
                    <a:pt x="286" y="491"/>
                  </a:lnTo>
                  <a:lnTo>
                    <a:pt x="293" y="493"/>
                  </a:lnTo>
                  <a:lnTo>
                    <a:pt x="307" y="498"/>
                  </a:lnTo>
                  <a:lnTo>
                    <a:pt x="321" y="502"/>
                  </a:lnTo>
                  <a:lnTo>
                    <a:pt x="306" y="511"/>
                  </a:lnTo>
                  <a:lnTo>
                    <a:pt x="306" y="511"/>
                  </a:lnTo>
                  <a:lnTo>
                    <a:pt x="202" y="574"/>
                  </a:lnTo>
                  <a:lnTo>
                    <a:pt x="222" y="511"/>
                  </a:lnTo>
                  <a:close/>
                  <a:moveTo>
                    <a:pt x="325" y="528"/>
                  </a:moveTo>
                  <a:lnTo>
                    <a:pt x="361" y="506"/>
                  </a:lnTo>
                  <a:lnTo>
                    <a:pt x="397" y="528"/>
                  </a:lnTo>
                  <a:lnTo>
                    <a:pt x="397" y="541"/>
                  </a:lnTo>
                  <a:lnTo>
                    <a:pt x="396" y="547"/>
                  </a:lnTo>
                  <a:lnTo>
                    <a:pt x="393" y="554"/>
                  </a:lnTo>
                  <a:lnTo>
                    <a:pt x="391" y="560"/>
                  </a:lnTo>
                  <a:lnTo>
                    <a:pt x="385" y="565"/>
                  </a:lnTo>
                  <a:lnTo>
                    <a:pt x="380" y="570"/>
                  </a:lnTo>
                  <a:lnTo>
                    <a:pt x="374" y="573"/>
                  </a:lnTo>
                  <a:lnTo>
                    <a:pt x="367" y="575"/>
                  </a:lnTo>
                  <a:lnTo>
                    <a:pt x="361" y="577"/>
                  </a:lnTo>
                  <a:lnTo>
                    <a:pt x="353" y="575"/>
                  </a:lnTo>
                  <a:lnTo>
                    <a:pt x="347" y="573"/>
                  </a:lnTo>
                  <a:lnTo>
                    <a:pt x="340" y="570"/>
                  </a:lnTo>
                  <a:lnTo>
                    <a:pt x="335" y="565"/>
                  </a:lnTo>
                  <a:lnTo>
                    <a:pt x="331" y="560"/>
                  </a:lnTo>
                  <a:lnTo>
                    <a:pt x="328" y="554"/>
                  </a:lnTo>
                  <a:lnTo>
                    <a:pt x="325" y="547"/>
                  </a:lnTo>
                  <a:lnTo>
                    <a:pt x="325" y="541"/>
                  </a:lnTo>
                  <a:lnTo>
                    <a:pt x="325" y="528"/>
                  </a:lnTo>
                  <a:close/>
                  <a:moveTo>
                    <a:pt x="691" y="564"/>
                  </a:moveTo>
                  <a:lnTo>
                    <a:pt x="686" y="557"/>
                  </a:lnTo>
                  <a:lnTo>
                    <a:pt x="681" y="552"/>
                  </a:lnTo>
                  <a:lnTo>
                    <a:pt x="674" y="547"/>
                  </a:lnTo>
                  <a:lnTo>
                    <a:pt x="668" y="541"/>
                  </a:lnTo>
                  <a:lnTo>
                    <a:pt x="651" y="531"/>
                  </a:lnTo>
                  <a:lnTo>
                    <a:pt x="633" y="522"/>
                  </a:lnTo>
                  <a:lnTo>
                    <a:pt x="591" y="502"/>
                  </a:lnTo>
                  <a:lnTo>
                    <a:pt x="545" y="484"/>
                  </a:lnTo>
                  <a:lnTo>
                    <a:pt x="534" y="480"/>
                  </a:lnTo>
                  <a:lnTo>
                    <a:pt x="524" y="477"/>
                  </a:lnTo>
                  <a:lnTo>
                    <a:pt x="514" y="473"/>
                  </a:lnTo>
                  <a:lnTo>
                    <a:pt x="504" y="469"/>
                  </a:lnTo>
                  <a:lnTo>
                    <a:pt x="495" y="457"/>
                  </a:lnTo>
                  <a:lnTo>
                    <a:pt x="484" y="448"/>
                  </a:lnTo>
                  <a:lnTo>
                    <a:pt x="473" y="441"/>
                  </a:lnTo>
                  <a:lnTo>
                    <a:pt x="462" y="434"/>
                  </a:lnTo>
                  <a:lnTo>
                    <a:pt x="460" y="433"/>
                  </a:lnTo>
                  <a:lnTo>
                    <a:pt x="457" y="433"/>
                  </a:lnTo>
                  <a:lnTo>
                    <a:pt x="456" y="433"/>
                  </a:lnTo>
                  <a:lnTo>
                    <a:pt x="456" y="378"/>
                  </a:lnTo>
                  <a:lnTo>
                    <a:pt x="461" y="373"/>
                  </a:lnTo>
                  <a:lnTo>
                    <a:pt x="466" y="366"/>
                  </a:lnTo>
                  <a:lnTo>
                    <a:pt x="473" y="358"/>
                  </a:lnTo>
                  <a:lnTo>
                    <a:pt x="479" y="348"/>
                  </a:lnTo>
                  <a:lnTo>
                    <a:pt x="484" y="337"/>
                  </a:lnTo>
                  <a:lnTo>
                    <a:pt x="489" y="322"/>
                  </a:lnTo>
                  <a:lnTo>
                    <a:pt x="492" y="308"/>
                  </a:lnTo>
                  <a:lnTo>
                    <a:pt x="495" y="290"/>
                  </a:lnTo>
                  <a:lnTo>
                    <a:pt x="500" y="285"/>
                  </a:lnTo>
                  <a:lnTo>
                    <a:pt x="504" y="279"/>
                  </a:lnTo>
                  <a:lnTo>
                    <a:pt x="507" y="271"/>
                  </a:lnTo>
                  <a:lnTo>
                    <a:pt x="510" y="262"/>
                  </a:lnTo>
                  <a:lnTo>
                    <a:pt x="511" y="254"/>
                  </a:lnTo>
                  <a:lnTo>
                    <a:pt x="513" y="247"/>
                  </a:lnTo>
                  <a:lnTo>
                    <a:pt x="513" y="238"/>
                  </a:lnTo>
                  <a:lnTo>
                    <a:pt x="511" y="230"/>
                  </a:lnTo>
                  <a:lnTo>
                    <a:pt x="510" y="222"/>
                  </a:lnTo>
                  <a:lnTo>
                    <a:pt x="506" y="215"/>
                  </a:lnTo>
                  <a:lnTo>
                    <a:pt x="502" y="208"/>
                  </a:lnTo>
                  <a:lnTo>
                    <a:pt x="497" y="202"/>
                  </a:lnTo>
                  <a:lnTo>
                    <a:pt x="498" y="198"/>
                  </a:lnTo>
                  <a:lnTo>
                    <a:pt x="501" y="193"/>
                  </a:lnTo>
                  <a:lnTo>
                    <a:pt x="510" y="167"/>
                  </a:lnTo>
                  <a:lnTo>
                    <a:pt x="520" y="135"/>
                  </a:lnTo>
                  <a:lnTo>
                    <a:pt x="524" y="118"/>
                  </a:lnTo>
                  <a:lnTo>
                    <a:pt x="527" y="102"/>
                  </a:lnTo>
                  <a:lnTo>
                    <a:pt x="527" y="85"/>
                  </a:lnTo>
                  <a:lnTo>
                    <a:pt x="525" y="68"/>
                  </a:lnTo>
                  <a:lnTo>
                    <a:pt x="523" y="59"/>
                  </a:lnTo>
                  <a:lnTo>
                    <a:pt x="519" y="51"/>
                  </a:lnTo>
                  <a:lnTo>
                    <a:pt x="514" y="44"/>
                  </a:lnTo>
                  <a:lnTo>
                    <a:pt x="509" y="37"/>
                  </a:lnTo>
                  <a:lnTo>
                    <a:pt x="501" y="31"/>
                  </a:lnTo>
                  <a:lnTo>
                    <a:pt x="493" y="26"/>
                  </a:lnTo>
                  <a:lnTo>
                    <a:pt x="484" y="21"/>
                  </a:lnTo>
                  <a:lnTo>
                    <a:pt x="475" y="16"/>
                  </a:lnTo>
                  <a:lnTo>
                    <a:pt x="465" y="12"/>
                  </a:lnTo>
                  <a:lnTo>
                    <a:pt x="453" y="9"/>
                  </a:lnTo>
                  <a:lnTo>
                    <a:pt x="442" y="7"/>
                  </a:lnTo>
                  <a:lnTo>
                    <a:pt x="430" y="4"/>
                  </a:lnTo>
                  <a:lnTo>
                    <a:pt x="407" y="0"/>
                  </a:lnTo>
                  <a:lnTo>
                    <a:pt x="383" y="0"/>
                  </a:lnTo>
                  <a:lnTo>
                    <a:pt x="365" y="0"/>
                  </a:lnTo>
                  <a:lnTo>
                    <a:pt x="347" y="1"/>
                  </a:lnTo>
                  <a:lnTo>
                    <a:pt x="329" y="5"/>
                  </a:lnTo>
                  <a:lnTo>
                    <a:pt x="311" y="9"/>
                  </a:lnTo>
                  <a:lnTo>
                    <a:pt x="295" y="16"/>
                  </a:lnTo>
                  <a:lnTo>
                    <a:pt x="281" y="23"/>
                  </a:lnTo>
                  <a:lnTo>
                    <a:pt x="276" y="27"/>
                  </a:lnTo>
                  <a:lnTo>
                    <a:pt x="271" y="32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1" y="46"/>
                  </a:lnTo>
                  <a:lnTo>
                    <a:pt x="239" y="50"/>
                  </a:lnTo>
                  <a:lnTo>
                    <a:pt x="234" y="53"/>
                  </a:lnTo>
                  <a:lnTo>
                    <a:pt x="230" y="57"/>
                  </a:lnTo>
                  <a:lnTo>
                    <a:pt x="225" y="60"/>
                  </a:lnTo>
                  <a:lnTo>
                    <a:pt x="222" y="66"/>
                  </a:lnTo>
                  <a:lnTo>
                    <a:pt x="217" y="72"/>
                  </a:lnTo>
                  <a:lnTo>
                    <a:pt x="215" y="78"/>
                  </a:lnTo>
                  <a:lnTo>
                    <a:pt x="212" y="87"/>
                  </a:lnTo>
                  <a:lnTo>
                    <a:pt x="211" y="95"/>
                  </a:lnTo>
                  <a:lnTo>
                    <a:pt x="209" y="112"/>
                  </a:lnTo>
                  <a:lnTo>
                    <a:pt x="211" y="130"/>
                  </a:lnTo>
                  <a:lnTo>
                    <a:pt x="213" y="148"/>
                  </a:lnTo>
                  <a:lnTo>
                    <a:pt x="217" y="164"/>
                  </a:lnTo>
                  <a:lnTo>
                    <a:pt x="221" y="181"/>
                  </a:lnTo>
                  <a:lnTo>
                    <a:pt x="225" y="194"/>
                  </a:lnTo>
                  <a:lnTo>
                    <a:pt x="226" y="198"/>
                  </a:lnTo>
                  <a:lnTo>
                    <a:pt x="227" y="202"/>
                  </a:lnTo>
                  <a:lnTo>
                    <a:pt x="222" y="207"/>
                  </a:lnTo>
                  <a:lnTo>
                    <a:pt x="217" y="215"/>
                  </a:lnTo>
                  <a:lnTo>
                    <a:pt x="215" y="221"/>
                  </a:lnTo>
                  <a:lnTo>
                    <a:pt x="212" y="230"/>
                  </a:lnTo>
                  <a:lnTo>
                    <a:pt x="211" y="238"/>
                  </a:lnTo>
                  <a:lnTo>
                    <a:pt x="211" y="247"/>
                  </a:lnTo>
                  <a:lnTo>
                    <a:pt x="212" y="254"/>
                  </a:lnTo>
                  <a:lnTo>
                    <a:pt x="213" y="263"/>
                  </a:lnTo>
                  <a:lnTo>
                    <a:pt x="216" y="272"/>
                  </a:lnTo>
                  <a:lnTo>
                    <a:pt x="220" y="280"/>
                  </a:lnTo>
                  <a:lnTo>
                    <a:pt x="224" y="285"/>
                  </a:lnTo>
                  <a:lnTo>
                    <a:pt x="229" y="290"/>
                  </a:lnTo>
                  <a:lnTo>
                    <a:pt x="230" y="307"/>
                  </a:lnTo>
                  <a:lnTo>
                    <a:pt x="234" y="322"/>
                  </a:lnTo>
                  <a:lnTo>
                    <a:pt x="238" y="337"/>
                  </a:lnTo>
                  <a:lnTo>
                    <a:pt x="243" y="348"/>
                  </a:lnTo>
                  <a:lnTo>
                    <a:pt x="249" y="358"/>
                  </a:lnTo>
                  <a:lnTo>
                    <a:pt x="254" y="366"/>
                  </a:lnTo>
                  <a:lnTo>
                    <a:pt x="260" y="373"/>
                  </a:lnTo>
                  <a:lnTo>
                    <a:pt x="265" y="378"/>
                  </a:lnTo>
                  <a:lnTo>
                    <a:pt x="265" y="433"/>
                  </a:lnTo>
                  <a:lnTo>
                    <a:pt x="262" y="433"/>
                  </a:lnTo>
                  <a:lnTo>
                    <a:pt x="261" y="434"/>
                  </a:lnTo>
                  <a:lnTo>
                    <a:pt x="249" y="441"/>
                  </a:lnTo>
                  <a:lnTo>
                    <a:pt x="239" y="448"/>
                  </a:lnTo>
                  <a:lnTo>
                    <a:pt x="229" y="457"/>
                  </a:lnTo>
                  <a:lnTo>
                    <a:pt x="220" y="469"/>
                  </a:lnTo>
                  <a:lnTo>
                    <a:pt x="209" y="473"/>
                  </a:lnTo>
                  <a:lnTo>
                    <a:pt x="200" y="477"/>
                  </a:lnTo>
                  <a:lnTo>
                    <a:pt x="190" y="480"/>
                  </a:lnTo>
                  <a:lnTo>
                    <a:pt x="181" y="484"/>
                  </a:lnTo>
                  <a:lnTo>
                    <a:pt x="134" y="502"/>
                  </a:lnTo>
                  <a:lnTo>
                    <a:pt x="91" y="522"/>
                  </a:lnTo>
                  <a:lnTo>
                    <a:pt x="73" y="531"/>
                  </a:lnTo>
                  <a:lnTo>
                    <a:pt x="57" y="541"/>
                  </a:lnTo>
                  <a:lnTo>
                    <a:pt x="50" y="547"/>
                  </a:lnTo>
                  <a:lnTo>
                    <a:pt x="44" y="552"/>
                  </a:lnTo>
                  <a:lnTo>
                    <a:pt x="39" y="557"/>
                  </a:lnTo>
                  <a:lnTo>
                    <a:pt x="34" y="564"/>
                  </a:lnTo>
                  <a:lnTo>
                    <a:pt x="28" y="573"/>
                  </a:lnTo>
                  <a:lnTo>
                    <a:pt x="23" y="583"/>
                  </a:lnTo>
                  <a:lnTo>
                    <a:pt x="19" y="595"/>
                  </a:lnTo>
                  <a:lnTo>
                    <a:pt x="16" y="606"/>
                  </a:lnTo>
                  <a:lnTo>
                    <a:pt x="9" y="629"/>
                  </a:lnTo>
                  <a:lnTo>
                    <a:pt x="5" y="653"/>
                  </a:lnTo>
                  <a:lnTo>
                    <a:pt x="1" y="691"/>
                  </a:lnTo>
                  <a:lnTo>
                    <a:pt x="0" y="709"/>
                  </a:lnTo>
                  <a:lnTo>
                    <a:pt x="0" y="713"/>
                  </a:lnTo>
                  <a:lnTo>
                    <a:pt x="4" y="717"/>
                  </a:lnTo>
                  <a:lnTo>
                    <a:pt x="8" y="719"/>
                  </a:lnTo>
                  <a:lnTo>
                    <a:pt x="12" y="721"/>
                  </a:lnTo>
                  <a:lnTo>
                    <a:pt x="709" y="721"/>
                  </a:lnTo>
                  <a:lnTo>
                    <a:pt x="714" y="719"/>
                  </a:lnTo>
                  <a:lnTo>
                    <a:pt x="718" y="717"/>
                  </a:lnTo>
                  <a:lnTo>
                    <a:pt x="721" y="713"/>
                  </a:lnTo>
                  <a:lnTo>
                    <a:pt x="721" y="709"/>
                  </a:lnTo>
                  <a:lnTo>
                    <a:pt x="721" y="691"/>
                  </a:lnTo>
                  <a:lnTo>
                    <a:pt x="718" y="653"/>
                  </a:lnTo>
                  <a:lnTo>
                    <a:pt x="714" y="629"/>
                  </a:lnTo>
                  <a:lnTo>
                    <a:pt x="709" y="606"/>
                  </a:lnTo>
                  <a:lnTo>
                    <a:pt x="705" y="595"/>
                  </a:lnTo>
                  <a:lnTo>
                    <a:pt x="701" y="583"/>
                  </a:lnTo>
                  <a:lnTo>
                    <a:pt x="696" y="573"/>
                  </a:lnTo>
                  <a:lnTo>
                    <a:pt x="691" y="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9" name="Group 42"/>
          <p:cNvGrpSpPr/>
          <p:nvPr/>
        </p:nvGrpSpPr>
        <p:grpSpPr>
          <a:xfrm>
            <a:off x="6685560" y="3080160"/>
            <a:ext cx="770040" cy="770040"/>
            <a:chOff x="6685560" y="3080160"/>
            <a:chExt cx="770040" cy="770040"/>
          </a:xfrm>
        </p:grpSpPr>
        <p:sp>
          <p:nvSpPr>
            <p:cNvPr id="980" name="CustomShape 43"/>
            <p:cNvSpPr/>
            <p:nvPr/>
          </p:nvSpPr>
          <p:spPr>
            <a:xfrm>
              <a:off x="6685560" y="3080160"/>
              <a:ext cx="770040" cy="770040"/>
            </a:xfrm>
            <a:prstGeom prst="snip1Rect">
              <a:avLst>
                <a:gd name="adj" fmla="val 26725"/>
              </a:avLst>
            </a:prstGeom>
            <a:gradFill rotWithShape="0">
              <a:gsLst>
                <a:gs pos="0">
                  <a:srgbClr val="f9857f"/>
                </a:gs>
                <a:gs pos="100000">
                  <a:srgbClr val="f6443b"/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1" name="CustomShape 44"/>
            <p:cNvSpPr/>
            <p:nvPr/>
          </p:nvSpPr>
          <p:spPr>
            <a:xfrm>
              <a:off x="6884280" y="3279240"/>
              <a:ext cx="372600" cy="372600"/>
            </a:xfrm>
            <a:custGeom>
              <a:avLst/>
              <a:gdLst/>
              <a:ahLst/>
              <a:rect l="l" t="t" r="r" b="b"/>
              <a:pathLst>
                <a:path w="886" h="886">
                  <a:moveTo>
                    <a:pt x="857" y="143"/>
                  </a:moveTo>
                  <a:lnTo>
                    <a:pt x="855" y="139"/>
                  </a:lnTo>
                  <a:lnTo>
                    <a:pt x="853" y="137"/>
                  </a:lnTo>
                  <a:lnTo>
                    <a:pt x="849" y="135"/>
                  </a:lnTo>
                  <a:lnTo>
                    <a:pt x="846" y="133"/>
                  </a:lnTo>
                  <a:lnTo>
                    <a:pt x="842" y="134"/>
                  </a:lnTo>
                  <a:lnTo>
                    <a:pt x="839" y="135"/>
                  </a:lnTo>
                  <a:lnTo>
                    <a:pt x="836" y="136"/>
                  </a:lnTo>
                  <a:lnTo>
                    <a:pt x="833" y="138"/>
                  </a:lnTo>
                  <a:lnTo>
                    <a:pt x="712" y="259"/>
                  </a:lnTo>
                  <a:lnTo>
                    <a:pt x="646" y="259"/>
                  </a:lnTo>
                  <a:lnTo>
                    <a:pt x="646" y="172"/>
                  </a:lnTo>
                  <a:lnTo>
                    <a:pt x="751" y="53"/>
                  </a:lnTo>
                  <a:lnTo>
                    <a:pt x="753" y="49"/>
                  </a:lnTo>
                  <a:lnTo>
                    <a:pt x="754" y="46"/>
                  </a:lnTo>
                  <a:lnTo>
                    <a:pt x="755" y="43"/>
                  </a:lnTo>
                  <a:lnTo>
                    <a:pt x="755" y="39"/>
                  </a:lnTo>
                  <a:lnTo>
                    <a:pt x="754" y="37"/>
                  </a:lnTo>
                  <a:lnTo>
                    <a:pt x="752" y="33"/>
                  </a:lnTo>
                  <a:lnTo>
                    <a:pt x="750" y="31"/>
                  </a:lnTo>
                  <a:lnTo>
                    <a:pt x="747" y="29"/>
                  </a:lnTo>
                  <a:lnTo>
                    <a:pt x="733" y="23"/>
                  </a:lnTo>
                  <a:lnTo>
                    <a:pt x="719" y="16"/>
                  </a:lnTo>
                  <a:lnTo>
                    <a:pt x="704" y="12"/>
                  </a:lnTo>
                  <a:lnTo>
                    <a:pt x="689" y="8"/>
                  </a:lnTo>
                  <a:lnTo>
                    <a:pt x="674" y="5"/>
                  </a:lnTo>
                  <a:lnTo>
                    <a:pt x="659" y="2"/>
                  </a:lnTo>
                  <a:lnTo>
                    <a:pt x="643" y="1"/>
                  </a:lnTo>
                  <a:lnTo>
                    <a:pt x="628" y="0"/>
                  </a:lnTo>
                  <a:lnTo>
                    <a:pt x="615" y="0"/>
                  </a:lnTo>
                  <a:lnTo>
                    <a:pt x="602" y="1"/>
                  </a:lnTo>
                  <a:lnTo>
                    <a:pt x="589" y="3"/>
                  </a:lnTo>
                  <a:lnTo>
                    <a:pt x="577" y="6"/>
                  </a:lnTo>
                  <a:lnTo>
                    <a:pt x="564" y="8"/>
                  </a:lnTo>
                  <a:lnTo>
                    <a:pt x="552" y="11"/>
                  </a:lnTo>
                  <a:lnTo>
                    <a:pt x="539" y="15"/>
                  </a:lnTo>
                  <a:lnTo>
                    <a:pt x="527" y="19"/>
                  </a:lnTo>
                  <a:lnTo>
                    <a:pt x="516" y="25"/>
                  </a:lnTo>
                  <a:lnTo>
                    <a:pt x="505" y="31"/>
                  </a:lnTo>
                  <a:lnTo>
                    <a:pt x="493" y="37"/>
                  </a:lnTo>
                  <a:lnTo>
                    <a:pt x="482" y="44"/>
                  </a:lnTo>
                  <a:lnTo>
                    <a:pt x="473" y="52"/>
                  </a:lnTo>
                  <a:lnTo>
                    <a:pt x="462" y="59"/>
                  </a:lnTo>
                  <a:lnTo>
                    <a:pt x="452" y="68"/>
                  </a:lnTo>
                  <a:lnTo>
                    <a:pt x="443" y="76"/>
                  </a:lnTo>
                  <a:lnTo>
                    <a:pt x="429" y="91"/>
                  </a:lnTo>
                  <a:lnTo>
                    <a:pt x="416" y="107"/>
                  </a:lnTo>
                  <a:lnTo>
                    <a:pt x="405" y="124"/>
                  </a:lnTo>
                  <a:lnTo>
                    <a:pt x="396" y="141"/>
                  </a:lnTo>
                  <a:lnTo>
                    <a:pt x="387" y="160"/>
                  </a:lnTo>
                  <a:lnTo>
                    <a:pt x="380" y="178"/>
                  </a:lnTo>
                  <a:lnTo>
                    <a:pt x="374" y="196"/>
                  </a:lnTo>
                  <a:lnTo>
                    <a:pt x="370" y="215"/>
                  </a:lnTo>
                  <a:lnTo>
                    <a:pt x="368" y="235"/>
                  </a:lnTo>
                  <a:lnTo>
                    <a:pt x="366" y="254"/>
                  </a:lnTo>
                  <a:lnTo>
                    <a:pt x="367" y="274"/>
                  </a:lnTo>
                  <a:lnTo>
                    <a:pt x="368" y="293"/>
                  </a:lnTo>
                  <a:lnTo>
                    <a:pt x="371" y="313"/>
                  </a:lnTo>
                  <a:lnTo>
                    <a:pt x="376" y="332"/>
                  </a:lnTo>
                  <a:lnTo>
                    <a:pt x="382" y="351"/>
                  </a:lnTo>
                  <a:lnTo>
                    <a:pt x="390" y="369"/>
                  </a:lnTo>
                  <a:lnTo>
                    <a:pt x="27" y="732"/>
                  </a:lnTo>
                  <a:lnTo>
                    <a:pt x="21" y="738"/>
                  </a:lnTo>
                  <a:lnTo>
                    <a:pt x="16" y="746"/>
                  </a:lnTo>
                  <a:lnTo>
                    <a:pt x="11" y="753"/>
                  </a:lnTo>
                  <a:lnTo>
                    <a:pt x="7" y="762"/>
                  </a:lnTo>
                  <a:lnTo>
                    <a:pt x="4" y="769"/>
                  </a:lnTo>
                  <a:lnTo>
                    <a:pt x="2" y="778"/>
                  </a:lnTo>
                  <a:lnTo>
                    <a:pt x="1" y="787"/>
                  </a:lnTo>
                  <a:lnTo>
                    <a:pt x="0" y="796"/>
                  </a:lnTo>
                  <a:lnTo>
                    <a:pt x="1" y="805"/>
                  </a:lnTo>
                  <a:lnTo>
                    <a:pt x="2" y="813"/>
                  </a:lnTo>
                  <a:lnTo>
                    <a:pt x="4" y="822"/>
                  </a:lnTo>
                  <a:lnTo>
                    <a:pt x="7" y="830"/>
                  </a:lnTo>
                  <a:lnTo>
                    <a:pt x="11" y="838"/>
                  </a:lnTo>
                  <a:lnTo>
                    <a:pt x="15" y="845"/>
                  </a:lnTo>
                  <a:lnTo>
                    <a:pt x="20" y="853"/>
                  </a:lnTo>
                  <a:lnTo>
                    <a:pt x="27" y="860"/>
                  </a:lnTo>
                  <a:lnTo>
                    <a:pt x="33" y="866"/>
                  </a:lnTo>
                  <a:lnTo>
                    <a:pt x="41" y="871"/>
                  </a:lnTo>
                  <a:lnTo>
                    <a:pt x="48" y="875"/>
                  </a:lnTo>
                  <a:lnTo>
                    <a:pt x="55" y="879"/>
                  </a:lnTo>
                  <a:lnTo>
                    <a:pt x="64" y="882"/>
                  </a:lnTo>
                  <a:lnTo>
                    <a:pt x="73" y="884"/>
                  </a:lnTo>
                  <a:lnTo>
                    <a:pt x="81" y="885"/>
                  </a:lnTo>
                  <a:lnTo>
                    <a:pt x="91" y="886"/>
                  </a:lnTo>
                  <a:lnTo>
                    <a:pt x="99" y="885"/>
                  </a:lnTo>
                  <a:lnTo>
                    <a:pt x="108" y="884"/>
                  </a:lnTo>
                  <a:lnTo>
                    <a:pt x="116" y="882"/>
                  </a:lnTo>
                  <a:lnTo>
                    <a:pt x="125" y="879"/>
                  </a:lnTo>
                  <a:lnTo>
                    <a:pt x="133" y="875"/>
                  </a:lnTo>
                  <a:lnTo>
                    <a:pt x="140" y="871"/>
                  </a:lnTo>
                  <a:lnTo>
                    <a:pt x="148" y="866"/>
                  </a:lnTo>
                  <a:lnTo>
                    <a:pt x="154" y="860"/>
                  </a:lnTo>
                  <a:lnTo>
                    <a:pt x="517" y="497"/>
                  </a:lnTo>
                  <a:lnTo>
                    <a:pt x="530" y="502"/>
                  </a:lnTo>
                  <a:lnTo>
                    <a:pt x="543" y="507"/>
                  </a:lnTo>
                  <a:lnTo>
                    <a:pt x="556" y="512"/>
                  </a:lnTo>
                  <a:lnTo>
                    <a:pt x="570" y="515"/>
                  </a:lnTo>
                  <a:lnTo>
                    <a:pt x="584" y="517"/>
                  </a:lnTo>
                  <a:lnTo>
                    <a:pt x="598" y="519"/>
                  </a:lnTo>
                  <a:lnTo>
                    <a:pt x="612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39" y="520"/>
                  </a:lnTo>
                  <a:lnTo>
                    <a:pt x="651" y="519"/>
                  </a:lnTo>
                  <a:lnTo>
                    <a:pt x="664" y="518"/>
                  </a:lnTo>
                  <a:lnTo>
                    <a:pt x="677" y="516"/>
                  </a:lnTo>
                  <a:lnTo>
                    <a:pt x="689" y="513"/>
                  </a:lnTo>
                  <a:lnTo>
                    <a:pt x="702" y="509"/>
                  </a:lnTo>
                  <a:lnTo>
                    <a:pt x="714" y="505"/>
                  </a:lnTo>
                  <a:lnTo>
                    <a:pt x="725" y="501"/>
                  </a:lnTo>
                  <a:lnTo>
                    <a:pt x="737" y="496"/>
                  </a:lnTo>
                  <a:lnTo>
                    <a:pt x="748" y="490"/>
                  </a:lnTo>
                  <a:lnTo>
                    <a:pt x="758" y="484"/>
                  </a:lnTo>
                  <a:lnTo>
                    <a:pt x="769" y="477"/>
                  </a:lnTo>
                  <a:lnTo>
                    <a:pt x="780" y="470"/>
                  </a:lnTo>
                  <a:lnTo>
                    <a:pt x="791" y="462"/>
                  </a:lnTo>
                  <a:lnTo>
                    <a:pt x="800" y="454"/>
                  </a:lnTo>
                  <a:lnTo>
                    <a:pt x="810" y="444"/>
                  </a:lnTo>
                  <a:lnTo>
                    <a:pt x="824" y="429"/>
                  </a:lnTo>
                  <a:lnTo>
                    <a:pt x="837" y="413"/>
                  </a:lnTo>
                  <a:lnTo>
                    <a:pt x="848" y="396"/>
                  </a:lnTo>
                  <a:lnTo>
                    <a:pt x="858" y="378"/>
                  </a:lnTo>
                  <a:lnTo>
                    <a:pt x="867" y="360"/>
                  </a:lnTo>
                  <a:lnTo>
                    <a:pt x="873" y="340"/>
                  </a:lnTo>
                  <a:lnTo>
                    <a:pt x="878" y="321"/>
                  </a:lnTo>
                  <a:lnTo>
                    <a:pt x="883" y="301"/>
                  </a:lnTo>
                  <a:lnTo>
                    <a:pt x="885" y="282"/>
                  </a:lnTo>
                  <a:lnTo>
                    <a:pt x="886" y="261"/>
                  </a:lnTo>
                  <a:lnTo>
                    <a:pt x="885" y="241"/>
                  </a:lnTo>
                  <a:lnTo>
                    <a:pt x="883" y="221"/>
                  </a:lnTo>
                  <a:lnTo>
                    <a:pt x="878" y="200"/>
                  </a:lnTo>
                  <a:lnTo>
                    <a:pt x="873" y="181"/>
                  </a:lnTo>
                  <a:lnTo>
                    <a:pt x="865" y="162"/>
                  </a:lnTo>
                  <a:lnTo>
                    <a:pt x="857" y="1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2" name="Group 45"/>
          <p:cNvGrpSpPr/>
          <p:nvPr/>
        </p:nvGrpSpPr>
        <p:grpSpPr>
          <a:xfrm>
            <a:off x="7981560" y="2069640"/>
            <a:ext cx="770040" cy="770040"/>
            <a:chOff x="7981560" y="2069640"/>
            <a:chExt cx="770040" cy="770040"/>
          </a:xfrm>
        </p:grpSpPr>
        <p:sp>
          <p:nvSpPr>
            <p:cNvPr id="983" name="CustomShape 46"/>
            <p:cNvSpPr/>
            <p:nvPr/>
          </p:nvSpPr>
          <p:spPr>
            <a:xfrm>
              <a:off x="7981560" y="2069640"/>
              <a:ext cx="770040" cy="770040"/>
            </a:xfrm>
            <a:prstGeom prst="snip1Rect">
              <a:avLst>
                <a:gd name="adj" fmla="val 26725"/>
              </a:avLst>
            </a:prstGeom>
            <a:gradFill rotWithShape="0">
              <a:gsLst>
                <a:gs pos="0">
                  <a:srgbClr val="125680"/>
                </a:gs>
                <a:gs pos="100000">
                  <a:srgbClr val="69afc0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84" name="Group 47"/>
            <p:cNvGrpSpPr/>
            <p:nvPr/>
          </p:nvGrpSpPr>
          <p:grpSpPr>
            <a:xfrm>
              <a:off x="8175960" y="2308320"/>
              <a:ext cx="381240" cy="292680"/>
              <a:chOff x="8175960" y="2308320"/>
              <a:chExt cx="381240" cy="292680"/>
            </a:xfrm>
          </p:grpSpPr>
          <p:sp>
            <p:nvSpPr>
              <p:cNvPr id="985" name="CustomShape 48"/>
              <p:cNvSpPr/>
              <p:nvPr/>
            </p:nvSpPr>
            <p:spPr>
              <a:xfrm>
                <a:off x="8310960" y="2308320"/>
                <a:ext cx="246240" cy="248400"/>
              </a:xfrm>
              <a:custGeom>
                <a:avLst/>
                <a:gdLst/>
                <a:ahLst/>
                <a:rect l="l" t="t" r="r" b="b"/>
                <a:pathLst>
                  <a:path w="587" h="588">
                    <a:moveTo>
                      <a:pt x="572" y="0"/>
                    </a:moveTo>
                    <a:lnTo>
                      <a:pt x="15" y="0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3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452"/>
                    </a:lnTo>
                    <a:lnTo>
                      <a:pt x="14" y="453"/>
                    </a:lnTo>
                    <a:lnTo>
                      <a:pt x="27" y="455"/>
                    </a:lnTo>
                    <a:lnTo>
                      <a:pt x="40" y="458"/>
                    </a:lnTo>
                    <a:lnTo>
                      <a:pt x="52" y="463"/>
                    </a:lnTo>
                    <a:lnTo>
                      <a:pt x="64" y="469"/>
                    </a:lnTo>
                    <a:lnTo>
                      <a:pt x="76" y="476"/>
                    </a:lnTo>
                    <a:lnTo>
                      <a:pt x="85" y="483"/>
                    </a:lnTo>
                    <a:lnTo>
                      <a:pt x="95" y="492"/>
                    </a:lnTo>
                    <a:lnTo>
                      <a:pt x="105" y="501"/>
                    </a:lnTo>
                    <a:lnTo>
                      <a:pt x="112" y="512"/>
                    </a:lnTo>
                    <a:lnTo>
                      <a:pt x="119" y="524"/>
                    </a:lnTo>
                    <a:lnTo>
                      <a:pt x="125" y="536"/>
                    </a:lnTo>
                    <a:lnTo>
                      <a:pt x="129" y="548"/>
                    </a:lnTo>
                    <a:lnTo>
                      <a:pt x="133" y="560"/>
                    </a:lnTo>
                    <a:lnTo>
                      <a:pt x="135" y="574"/>
                    </a:lnTo>
                    <a:lnTo>
                      <a:pt x="135" y="588"/>
                    </a:lnTo>
                    <a:lnTo>
                      <a:pt x="286" y="588"/>
                    </a:lnTo>
                    <a:lnTo>
                      <a:pt x="286" y="574"/>
                    </a:lnTo>
                    <a:lnTo>
                      <a:pt x="288" y="560"/>
                    </a:lnTo>
                    <a:lnTo>
                      <a:pt x="292" y="548"/>
                    </a:lnTo>
                    <a:lnTo>
                      <a:pt x="297" y="536"/>
                    </a:lnTo>
                    <a:lnTo>
                      <a:pt x="302" y="524"/>
                    </a:lnTo>
                    <a:lnTo>
                      <a:pt x="308" y="512"/>
                    </a:lnTo>
                    <a:lnTo>
                      <a:pt x="317" y="501"/>
                    </a:lnTo>
                    <a:lnTo>
                      <a:pt x="326" y="492"/>
                    </a:lnTo>
                    <a:lnTo>
                      <a:pt x="335" y="483"/>
                    </a:lnTo>
                    <a:lnTo>
                      <a:pt x="346" y="476"/>
                    </a:lnTo>
                    <a:lnTo>
                      <a:pt x="357" y="469"/>
                    </a:lnTo>
                    <a:lnTo>
                      <a:pt x="369" y="463"/>
                    </a:lnTo>
                    <a:lnTo>
                      <a:pt x="381" y="458"/>
                    </a:lnTo>
                    <a:lnTo>
                      <a:pt x="394" y="455"/>
                    </a:lnTo>
                    <a:lnTo>
                      <a:pt x="407" y="453"/>
                    </a:lnTo>
                    <a:lnTo>
                      <a:pt x="421" y="452"/>
                    </a:lnTo>
                    <a:lnTo>
                      <a:pt x="435" y="453"/>
                    </a:lnTo>
                    <a:lnTo>
                      <a:pt x="449" y="455"/>
                    </a:lnTo>
                    <a:lnTo>
                      <a:pt x="462" y="458"/>
                    </a:lnTo>
                    <a:lnTo>
                      <a:pt x="474" y="463"/>
                    </a:lnTo>
                    <a:lnTo>
                      <a:pt x="485" y="469"/>
                    </a:lnTo>
                    <a:lnTo>
                      <a:pt x="497" y="476"/>
                    </a:lnTo>
                    <a:lnTo>
                      <a:pt x="507" y="483"/>
                    </a:lnTo>
                    <a:lnTo>
                      <a:pt x="517" y="492"/>
                    </a:lnTo>
                    <a:lnTo>
                      <a:pt x="526" y="501"/>
                    </a:lnTo>
                    <a:lnTo>
                      <a:pt x="534" y="512"/>
                    </a:lnTo>
                    <a:lnTo>
                      <a:pt x="540" y="524"/>
                    </a:lnTo>
                    <a:lnTo>
                      <a:pt x="547" y="536"/>
                    </a:lnTo>
                    <a:lnTo>
                      <a:pt x="551" y="548"/>
                    </a:lnTo>
                    <a:lnTo>
                      <a:pt x="554" y="560"/>
                    </a:lnTo>
                    <a:lnTo>
                      <a:pt x="556" y="574"/>
                    </a:lnTo>
                    <a:lnTo>
                      <a:pt x="556" y="588"/>
                    </a:lnTo>
                    <a:lnTo>
                      <a:pt x="572" y="588"/>
                    </a:lnTo>
                    <a:lnTo>
                      <a:pt x="574" y="587"/>
                    </a:lnTo>
                    <a:lnTo>
                      <a:pt x="578" y="587"/>
                    </a:lnTo>
                    <a:lnTo>
                      <a:pt x="580" y="585"/>
                    </a:lnTo>
                    <a:lnTo>
                      <a:pt x="582" y="584"/>
                    </a:lnTo>
                    <a:lnTo>
                      <a:pt x="584" y="582"/>
                    </a:lnTo>
                    <a:lnTo>
                      <a:pt x="585" y="579"/>
                    </a:lnTo>
                    <a:lnTo>
                      <a:pt x="586" y="576"/>
                    </a:lnTo>
                    <a:lnTo>
                      <a:pt x="587" y="573"/>
                    </a:lnTo>
                    <a:lnTo>
                      <a:pt x="587" y="15"/>
                    </a:lnTo>
                    <a:lnTo>
                      <a:pt x="586" y="13"/>
                    </a:lnTo>
                    <a:lnTo>
                      <a:pt x="585" y="10"/>
                    </a:lnTo>
                    <a:lnTo>
                      <a:pt x="584" y="8"/>
                    </a:lnTo>
                    <a:lnTo>
                      <a:pt x="582" y="5"/>
                    </a:lnTo>
                    <a:lnTo>
                      <a:pt x="580" y="4"/>
                    </a:lnTo>
                    <a:lnTo>
                      <a:pt x="578" y="2"/>
                    </a:lnTo>
                    <a:lnTo>
                      <a:pt x="574" y="2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6" name="CustomShape 49"/>
              <p:cNvSpPr/>
              <p:nvPr/>
            </p:nvSpPr>
            <p:spPr>
              <a:xfrm>
                <a:off x="8175960" y="2371680"/>
                <a:ext cx="121680" cy="153360"/>
              </a:xfrm>
              <a:custGeom>
                <a:avLst/>
                <a:gdLst/>
                <a:ahLst/>
                <a:rect l="l" t="t" r="r" b="b"/>
                <a:pathLst>
                  <a:path w="287" h="362">
                    <a:moveTo>
                      <a:pt x="151" y="120"/>
                    </a:moveTo>
                    <a:lnTo>
                      <a:pt x="145" y="121"/>
                    </a:lnTo>
                    <a:lnTo>
                      <a:pt x="140" y="122"/>
                    </a:lnTo>
                    <a:lnTo>
                      <a:pt x="134" y="125"/>
                    </a:lnTo>
                    <a:lnTo>
                      <a:pt x="130" y="128"/>
                    </a:lnTo>
                    <a:lnTo>
                      <a:pt x="127" y="133"/>
                    </a:lnTo>
                    <a:lnTo>
                      <a:pt x="124" y="138"/>
                    </a:lnTo>
                    <a:lnTo>
                      <a:pt x="121" y="143"/>
                    </a:lnTo>
                    <a:lnTo>
                      <a:pt x="121" y="150"/>
                    </a:lnTo>
                    <a:lnTo>
                      <a:pt x="121" y="225"/>
                    </a:lnTo>
                    <a:lnTo>
                      <a:pt x="120" y="228"/>
                    </a:lnTo>
                    <a:lnTo>
                      <a:pt x="120" y="231"/>
                    </a:lnTo>
                    <a:lnTo>
                      <a:pt x="118" y="234"/>
                    </a:lnTo>
                    <a:lnTo>
                      <a:pt x="117" y="236"/>
                    </a:lnTo>
                    <a:lnTo>
                      <a:pt x="115" y="238"/>
                    </a:lnTo>
                    <a:lnTo>
                      <a:pt x="112" y="239"/>
                    </a:lnTo>
                    <a:lnTo>
                      <a:pt x="110" y="240"/>
                    </a:lnTo>
                    <a:lnTo>
                      <a:pt x="106" y="240"/>
                    </a:lnTo>
                    <a:lnTo>
                      <a:pt x="103" y="240"/>
                    </a:lnTo>
                    <a:lnTo>
                      <a:pt x="100" y="239"/>
                    </a:lnTo>
                    <a:lnTo>
                      <a:pt x="98" y="238"/>
                    </a:lnTo>
                    <a:lnTo>
                      <a:pt x="96" y="236"/>
                    </a:lnTo>
                    <a:lnTo>
                      <a:pt x="93" y="234"/>
                    </a:lnTo>
                    <a:lnTo>
                      <a:pt x="92" y="231"/>
                    </a:lnTo>
                    <a:lnTo>
                      <a:pt x="91" y="228"/>
                    </a:lnTo>
                    <a:lnTo>
                      <a:pt x="91" y="225"/>
                    </a:lnTo>
                    <a:lnTo>
                      <a:pt x="91" y="150"/>
                    </a:lnTo>
                    <a:lnTo>
                      <a:pt x="91" y="143"/>
                    </a:lnTo>
                    <a:lnTo>
                      <a:pt x="92" y="138"/>
                    </a:lnTo>
                    <a:lnTo>
                      <a:pt x="93" y="132"/>
                    </a:lnTo>
                    <a:lnTo>
                      <a:pt x="96" y="126"/>
                    </a:lnTo>
                    <a:lnTo>
                      <a:pt x="98" y="121"/>
                    </a:lnTo>
                    <a:lnTo>
                      <a:pt x="101" y="117"/>
                    </a:lnTo>
                    <a:lnTo>
                      <a:pt x="104" y="111"/>
                    </a:lnTo>
                    <a:lnTo>
                      <a:pt x="109" y="107"/>
                    </a:lnTo>
                    <a:lnTo>
                      <a:pt x="113" y="104"/>
                    </a:lnTo>
                    <a:lnTo>
                      <a:pt x="117" y="99"/>
                    </a:lnTo>
                    <a:lnTo>
                      <a:pt x="122" y="97"/>
                    </a:lnTo>
                    <a:lnTo>
                      <a:pt x="128" y="94"/>
                    </a:lnTo>
                    <a:lnTo>
                      <a:pt x="133" y="92"/>
                    </a:lnTo>
                    <a:lnTo>
                      <a:pt x="139" y="91"/>
                    </a:lnTo>
                    <a:lnTo>
                      <a:pt x="145" y="90"/>
                    </a:lnTo>
                    <a:lnTo>
                      <a:pt x="151" y="90"/>
                    </a:lnTo>
                    <a:lnTo>
                      <a:pt x="226" y="90"/>
                    </a:lnTo>
                    <a:lnTo>
                      <a:pt x="230" y="90"/>
                    </a:lnTo>
                    <a:lnTo>
                      <a:pt x="232" y="91"/>
                    </a:lnTo>
                    <a:lnTo>
                      <a:pt x="235" y="92"/>
                    </a:lnTo>
                    <a:lnTo>
                      <a:pt x="237" y="94"/>
                    </a:lnTo>
                    <a:lnTo>
                      <a:pt x="239" y="96"/>
                    </a:lnTo>
                    <a:lnTo>
                      <a:pt x="240" y="98"/>
                    </a:lnTo>
                    <a:lnTo>
                      <a:pt x="241" y="102"/>
                    </a:lnTo>
                    <a:lnTo>
                      <a:pt x="241" y="105"/>
                    </a:lnTo>
                    <a:lnTo>
                      <a:pt x="241" y="108"/>
                    </a:lnTo>
                    <a:lnTo>
                      <a:pt x="240" y="110"/>
                    </a:lnTo>
                    <a:lnTo>
                      <a:pt x="239" y="113"/>
                    </a:lnTo>
                    <a:lnTo>
                      <a:pt x="237" y="116"/>
                    </a:lnTo>
                    <a:lnTo>
                      <a:pt x="235" y="118"/>
                    </a:lnTo>
                    <a:lnTo>
                      <a:pt x="232" y="119"/>
                    </a:lnTo>
                    <a:lnTo>
                      <a:pt x="230" y="120"/>
                    </a:lnTo>
                    <a:lnTo>
                      <a:pt x="226" y="120"/>
                    </a:lnTo>
                    <a:lnTo>
                      <a:pt x="151" y="120"/>
                    </a:lnTo>
                    <a:close/>
                    <a:moveTo>
                      <a:pt x="287" y="304"/>
                    </a:moveTo>
                    <a:lnTo>
                      <a:pt x="287" y="15"/>
                    </a:lnTo>
                    <a:lnTo>
                      <a:pt x="287" y="12"/>
                    </a:lnTo>
                    <a:lnTo>
                      <a:pt x="285" y="8"/>
                    </a:lnTo>
                    <a:lnTo>
                      <a:pt x="284" y="6"/>
                    </a:lnTo>
                    <a:lnTo>
                      <a:pt x="282" y="4"/>
                    </a:lnTo>
                    <a:lnTo>
                      <a:pt x="280" y="2"/>
                    </a:lnTo>
                    <a:lnTo>
                      <a:pt x="278" y="1"/>
                    </a:lnTo>
                    <a:lnTo>
                      <a:pt x="275" y="0"/>
                    </a:lnTo>
                    <a:lnTo>
                      <a:pt x="272" y="0"/>
                    </a:lnTo>
                    <a:lnTo>
                      <a:pt x="136" y="0"/>
                    </a:lnTo>
                    <a:lnTo>
                      <a:pt x="122" y="0"/>
                    </a:lnTo>
                    <a:lnTo>
                      <a:pt x="109" y="2"/>
                    </a:lnTo>
                    <a:lnTo>
                      <a:pt x="96" y="5"/>
                    </a:lnTo>
                    <a:lnTo>
                      <a:pt x="84" y="10"/>
                    </a:lnTo>
                    <a:lnTo>
                      <a:pt x="72" y="16"/>
                    </a:lnTo>
                    <a:lnTo>
                      <a:pt x="60" y="22"/>
                    </a:lnTo>
                    <a:lnTo>
                      <a:pt x="50" y="31"/>
                    </a:lnTo>
                    <a:lnTo>
                      <a:pt x="40" y="39"/>
                    </a:lnTo>
                    <a:lnTo>
                      <a:pt x="31" y="49"/>
                    </a:lnTo>
                    <a:lnTo>
                      <a:pt x="24" y="59"/>
                    </a:lnTo>
                    <a:lnTo>
                      <a:pt x="17" y="71"/>
                    </a:lnTo>
                    <a:lnTo>
                      <a:pt x="11" y="82"/>
                    </a:lnTo>
                    <a:lnTo>
                      <a:pt x="7" y="94"/>
                    </a:lnTo>
                    <a:lnTo>
                      <a:pt x="3" y="108"/>
                    </a:lnTo>
                    <a:lnTo>
                      <a:pt x="1" y="121"/>
                    </a:lnTo>
                    <a:lnTo>
                      <a:pt x="0" y="135"/>
                    </a:lnTo>
                    <a:lnTo>
                      <a:pt x="0" y="361"/>
                    </a:lnTo>
                    <a:lnTo>
                      <a:pt x="196" y="361"/>
                    </a:lnTo>
                    <a:lnTo>
                      <a:pt x="200" y="361"/>
                    </a:lnTo>
                    <a:lnTo>
                      <a:pt x="203" y="362"/>
                    </a:lnTo>
                    <a:lnTo>
                      <a:pt x="210" y="352"/>
                    </a:lnTo>
                    <a:lnTo>
                      <a:pt x="219" y="342"/>
                    </a:lnTo>
                    <a:lnTo>
                      <a:pt x="229" y="333"/>
                    </a:lnTo>
                    <a:lnTo>
                      <a:pt x="239" y="326"/>
                    </a:lnTo>
                    <a:lnTo>
                      <a:pt x="250" y="318"/>
                    </a:lnTo>
                    <a:lnTo>
                      <a:pt x="262" y="312"/>
                    </a:lnTo>
                    <a:lnTo>
                      <a:pt x="274" y="308"/>
                    </a:lnTo>
                    <a:lnTo>
                      <a:pt x="287" y="3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7" name="CustomShape 50"/>
              <p:cNvSpPr/>
              <p:nvPr/>
            </p:nvSpPr>
            <p:spPr>
              <a:xfrm>
                <a:off x="8175960" y="2538000"/>
                <a:ext cx="79560" cy="37440"/>
              </a:xfrm>
              <a:custGeom>
                <a:avLst/>
                <a:gdLst/>
                <a:ahLst/>
                <a:rect l="l" t="t" r="r" b="b"/>
                <a:pathLst>
                  <a:path w="189" h="90">
                    <a:moveTo>
                      <a:pt x="0" y="0"/>
                    </a:moveTo>
                    <a:lnTo>
                      <a:pt x="0" y="75"/>
                    </a:lnTo>
                    <a:lnTo>
                      <a:pt x="1" y="79"/>
                    </a:lnTo>
                    <a:lnTo>
                      <a:pt x="2" y="81"/>
                    </a:lnTo>
                    <a:lnTo>
                      <a:pt x="3" y="84"/>
                    </a:lnTo>
                    <a:lnTo>
                      <a:pt x="6" y="86"/>
                    </a:lnTo>
                    <a:lnTo>
                      <a:pt x="8" y="87"/>
                    </a:lnTo>
                    <a:lnTo>
                      <a:pt x="10" y="89"/>
                    </a:lnTo>
                    <a:lnTo>
                      <a:pt x="13" y="90"/>
                    </a:lnTo>
                    <a:lnTo>
                      <a:pt x="15" y="90"/>
                    </a:lnTo>
                    <a:lnTo>
                      <a:pt x="189" y="90"/>
                    </a:lnTo>
                    <a:lnTo>
                      <a:pt x="186" y="80"/>
                    </a:lnTo>
                    <a:lnTo>
                      <a:pt x="184" y="68"/>
                    </a:lnTo>
                    <a:lnTo>
                      <a:pt x="181" y="57"/>
                    </a:lnTo>
                    <a:lnTo>
                      <a:pt x="181" y="45"/>
                    </a:lnTo>
                    <a:lnTo>
                      <a:pt x="181" y="33"/>
                    </a:lnTo>
                    <a:lnTo>
                      <a:pt x="184" y="22"/>
                    </a:lnTo>
                    <a:lnTo>
                      <a:pt x="186" y="11"/>
                    </a:lnTo>
                    <a:lnTo>
                      <a:pt x="18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8" name="CustomShape 51"/>
              <p:cNvSpPr/>
              <p:nvPr/>
            </p:nvSpPr>
            <p:spPr>
              <a:xfrm>
                <a:off x="8443440" y="2510640"/>
                <a:ext cx="88200" cy="90360"/>
              </a:xfrm>
              <a:custGeom>
                <a:avLst/>
                <a:gdLst/>
                <a:ahLst/>
                <a:rect l="l" t="t" r="r" b="b"/>
                <a:pathLst>
                  <a:path w="210" h="211">
                    <a:moveTo>
                      <a:pt x="105" y="0"/>
                    </a:moveTo>
                    <a:lnTo>
                      <a:pt x="94" y="1"/>
                    </a:lnTo>
                    <a:lnTo>
                      <a:pt x="84" y="2"/>
                    </a:lnTo>
                    <a:lnTo>
                      <a:pt x="74" y="5"/>
                    </a:lnTo>
                    <a:lnTo>
                      <a:pt x="64" y="9"/>
                    </a:lnTo>
                    <a:lnTo>
                      <a:pt x="55" y="13"/>
                    </a:lnTo>
                    <a:lnTo>
                      <a:pt x="46" y="18"/>
                    </a:lnTo>
                    <a:lnTo>
                      <a:pt x="39" y="25"/>
                    </a:lnTo>
                    <a:lnTo>
                      <a:pt x="31" y="31"/>
                    </a:lnTo>
                    <a:lnTo>
                      <a:pt x="24" y="39"/>
                    </a:lnTo>
                    <a:lnTo>
                      <a:pt x="18" y="47"/>
                    </a:lnTo>
                    <a:lnTo>
                      <a:pt x="13" y="56"/>
                    </a:lnTo>
                    <a:lnTo>
                      <a:pt x="9" y="64"/>
                    </a:lnTo>
                    <a:lnTo>
                      <a:pt x="4" y="75"/>
                    </a:lnTo>
                    <a:lnTo>
                      <a:pt x="2" y="85"/>
                    </a:lnTo>
                    <a:lnTo>
                      <a:pt x="0" y="96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2" y="127"/>
                    </a:lnTo>
                    <a:lnTo>
                      <a:pt x="4" y="137"/>
                    </a:lnTo>
                    <a:lnTo>
                      <a:pt x="9" y="147"/>
                    </a:lnTo>
                    <a:lnTo>
                      <a:pt x="13" y="156"/>
                    </a:lnTo>
                    <a:lnTo>
                      <a:pt x="18" y="165"/>
                    </a:lnTo>
                    <a:lnTo>
                      <a:pt x="24" y="173"/>
                    </a:lnTo>
                    <a:lnTo>
                      <a:pt x="31" y="180"/>
                    </a:lnTo>
                    <a:lnTo>
                      <a:pt x="39" y="187"/>
                    </a:lnTo>
                    <a:lnTo>
                      <a:pt x="46" y="193"/>
                    </a:lnTo>
                    <a:lnTo>
                      <a:pt x="55" y="199"/>
                    </a:lnTo>
                    <a:lnTo>
                      <a:pt x="64" y="203"/>
                    </a:lnTo>
                    <a:lnTo>
                      <a:pt x="74" y="207"/>
                    </a:lnTo>
                    <a:lnTo>
                      <a:pt x="84" y="209"/>
                    </a:lnTo>
                    <a:lnTo>
                      <a:pt x="94" y="210"/>
                    </a:lnTo>
                    <a:lnTo>
                      <a:pt x="105" y="211"/>
                    </a:lnTo>
                    <a:lnTo>
                      <a:pt x="116" y="210"/>
                    </a:lnTo>
                    <a:lnTo>
                      <a:pt x="127" y="209"/>
                    </a:lnTo>
                    <a:lnTo>
                      <a:pt x="136" y="207"/>
                    </a:lnTo>
                    <a:lnTo>
                      <a:pt x="146" y="203"/>
                    </a:lnTo>
                    <a:lnTo>
                      <a:pt x="155" y="199"/>
                    </a:lnTo>
                    <a:lnTo>
                      <a:pt x="164" y="193"/>
                    </a:lnTo>
                    <a:lnTo>
                      <a:pt x="173" y="187"/>
                    </a:lnTo>
                    <a:lnTo>
                      <a:pt x="180" y="180"/>
                    </a:lnTo>
                    <a:lnTo>
                      <a:pt x="187" y="173"/>
                    </a:lnTo>
                    <a:lnTo>
                      <a:pt x="193" y="165"/>
                    </a:lnTo>
                    <a:lnTo>
                      <a:pt x="198" y="156"/>
                    </a:lnTo>
                    <a:lnTo>
                      <a:pt x="203" y="147"/>
                    </a:lnTo>
                    <a:lnTo>
                      <a:pt x="206" y="137"/>
                    </a:lnTo>
                    <a:lnTo>
                      <a:pt x="208" y="127"/>
                    </a:lnTo>
                    <a:lnTo>
                      <a:pt x="210" y="117"/>
                    </a:lnTo>
                    <a:lnTo>
                      <a:pt x="210" y="106"/>
                    </a:lnTo>
                    <a:lnTo>
                      <a:pt x="210" y="96"/>
                    </a:lnTo>
                    <a:lnTo>
                      <a:pt x="208" y="85"/>
                    </a:lnTo>
                    <a:lnTo>
                      <a:pt x="206" y="74"/>
                    </a:lnTo>
                    <a:lnTo>
                      <a:pt x="203" y="64"/>
                    </a:lnTo>
                    <a:lnTo>
                      <a:pt x="198" y="56"/>
                    </a:lnTo>
                    <a:lnTo>
                      <a:pt x="193" y="47"/>
                    </a:lnTo>
                    <a:lnTo>
                      <a:pt x="187" y="39"/>
                    </a:lnTo>
                    <a:lnTo>
                      <a:pt x="180" y="31"/>
                    </a:lnTo>
                    <a:lnTo>
                      <a:pt x="173" y="25"/>
                    </a:lnTo>
                    <a:lnTo>
                      <a:pt x="164" y="18"/>
                    </a:lnTo>
                    <a:lnTo>
                      <a:pt x="155" y="13"/>
                    </a:lnTo>
                    <a:lnTo>
                      <a:pt x="146" y="9"/>
                    </a:lnTo>
                    <a:lnTo>
                      <a:pt x="136" y="5"/>
                    </a:lnTo>
                    <a:lnTo>
                      <a:pt x="127" y="2"/>
                    </a:lnTo>
                    <a:lnTo>
                      <a:pt x="116" y="1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9" name="CustomShape 52"/>
              <p:cNvSpPr/>
              <p:nvPr/>
            </p:nvSpPr>
            <p:spPr>
              <a:xfrm>
                <a:off x="8266680" y="2510640"/>
                <a:ext cx="88200" cy="90360"/>
              </a:xfrm>
              <a:custGeom>
                <a:avLst/>
                <a:gdLst/>
                <a:ahLst/>
                <a:rect l="l" t="t" r="r" b="b"/>
                <a:pathLst>
                  <a:path w="211" h="211">
                    <a:moveTo>
                      <a:pt x="106" y="0"/>
                    </a:moveTo>
                    <a:lnTo>
                      <a:pt x="95" y="1"/>
                    </a:lnTo>
                    <a:lnTo>
                      <a:pt x="84" y="2"/>
                    </a:lnTo>
                    <a:lnTo>
                      <a:pt x="74" y="5"/>
                    </a:lnTo>
                    <a:lnTo>
                      <a:pt x="65" y="9"/>
                    </a:lnTo>
                    <a:lnTo>
                      <a:pt x="55" y="13"/>
                    </a:lnTo>
                    <a:lnTo>
                      <a:pt x="47" y="18"/>
                    </a:lnTo>
                    <a:lnTo>
                      <a:pt x="39" y="25"/>
                    </a:lnTo>
                    <a:lnTo>
                      <a:pt x="32" y="31"/>
                    </a:lnTo>
                    <a:lnTo>
                      <a:pt x="24" y="39"/>
                    </a:lnTo>
                    <a:lnTo>
                      <a:pt x="19" y="47"/>
                    </a:lnTo>
                    <a:lnTo>
                      <a:pt x="13" y="56"/>
                    </a:lnTo>
                    <a:lnTo>
                      <a:pt x="9" y="64"/>
                    </a:lnTo>
                    <a:lnTo>
                      <a:pt x="5" y="75"/>
                    </a:lnTo>
                    <a:lnTo>
                      <a:pt x="3" y="85"/>
                    </a:lnTo>
                    <a:lnTo>
                      <a:pt x="0" y="96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3" y="127"/>
                    </a:lnTo>
                    <a:lnTo>
                      <a:pt x="5" y="137"/>
                    </a:lnTo>
                    <a:lnTo>
                      <a:pt x="9" y="147"/>
                    </a:lnTo>
                    <a:lnTo>
                      <a:pt x="13" y="156"/>
                    </a:lnTo>
                    <a:lnTo>
                      <a:pt x="19" y="165"/>
                    </a:lnTo>
                    <a:lnTo>
                      <a:pt x="24" y="173"/>
                    </a:lnTo>
                    <a:lnTo>
                      <a:pt x="32" y="180"/>
                    </a:lnTo>
                    <a:lnTo>
                      <a:pt x="39" y="187"/>
                    </a:lnTo>
                    <a:lnTo>
                      <a:pt x="47" y="193"/>
                    </a:lnTo>
                    <a:lnTo>
                      <a:pt x="55" y="199"/>
                    </a:lnTo>
                    <a:lnTo>
                      <a:pt x="65" y="203"/>
                    </a:lnTo>
                    <a:lnTo>
                      <a:pt x="74" y="207"/>
                    </a:lnTo>
                    <a:lnTo>
                      <a:pt x="84" y="209"/>
                    </a:lnTo>
                    <a:lnTo>
                      <a:pt x="95" y="210"/>
                    </a:lnTo>
                    <a:lnTo>
                      <a:pt x="106" y="211"/>
                    </a:lnTo>
                    <a:lnTo>
                      <a:pt x="116" y="210"/>
                    </a:lnTo>
                    <a:lnTo>
                      <a:pt x="127" y="209"/>
                    </a:lnTo>
                    <a:lnTo>
                      <a:pt x="137" y="207"/>
                    </a:lnTo>
                    <a:lnTo>
                      <a:pt x="146" y="203"/>
                    </a:lnTo>
                    <a:lnTo>
                      <a:pt x="156" y="199"/>
                    </a:lnTo>
                    <a:lnTo>
                      <a:pt x="165" y="193"/>
                    </a:lnTo>
                    <a:lnTo>
                      <a:pt x="173" y="187"/>
                    </a:lnTo>
                    <a:lnTo>
                      <a:pt x="181" y="180"/>
                    </a:lnTo>
                    <a:lnTo>
                      <a:pt x="187" y="173"/>
                    </a:lnTo>
                    <a:lnTo>
                      <a:pt x="194" y="165"/>
                    </a:lnTo>
                    <a:lnTo>
                      <a:pt x="199" y="156"/>
                    </a:lnTo>
                    <a:lnTo>
                      <a:pt x="203" y="147"/>
                    </a:lnTo>
                    <a:lnTo>
                      <a:pt x="206" y="137"/>
                    </a:lnTo>
                    <a:lnTo>
                      <a:pt x="209" y="127"/>
                    </a:lnTo>
                    <a:lnTo>
                      <a:pt x="211" y="117"/>
                    </a:lnTo>
                    <a:lnTo>
                      <a:pt x="211" y="106"/>
                    </a:lnTo>
                    <a:lnTo>
                      <a:pt x="211" y="96"/>
                    </a:lnTo>
                    <a:lnTo>
                      <a:pt x="209" y="85"/>
                    </a:lnTo>
                    <a:lnTo>
                      <a:pt x="206" y="74"/>
                    </a:lnTo>
                    <a:lnTo>
                      <a:pt x="203" y="64"/>
                    </a:lnTo>
                    <a:lnTo>
                      <a:pt x="199" y="56"/>
                    </a:lnTo>
                    <a:lnTo>
                      <a:pt x="194" y="47"/>
                    </a:lnTo>
                    <a:lnTo>
                      <a:pt x="187" y="39"/>
                    </a:lnTo>
                    <a:lnTo>
                      <a:pt x="181" y="31"/>
                    </a:lnTo>
                    <a:lnTo>
                      <a:pt x="173" y="25"/>
                    </a:lnTo>
                    <a:lnTo>
                      <a:pt x="165" y="18"/>
                    </a:lnTo>
                    <a:lnTo>
                      <a:pt x="156" y="13"/>
                    </a:lnTo>
                    <a:lnTo>
                      <a:pt x="146" y="9"/>
                    </a:lnTo>
                    <a:lnTo>
                      <a:pt x="137" y="5"/>
                    </a:lnTo>
                    <a:lnTo>
                      <a:pt x="127" y="2"/>
                    </a:lnTo>
                    <a:lnTo>
                      <a:pt x="116" y="1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90" name="CustomShape 53"/>
          <p:cNvSpPr/>
          <p:nvPr/>
        </p:nvSpPr>
        <p:spPr>
          <a:xfrm>
            <a:off x="826920" y="1657800"/>
            <a:ext cx="342756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991" name="CustomShape 54"/>
          <p:cNvSpPr/>
          <p:nvPr/>
        </p:nvSpPr>
        <p:spPr>
          <a:xfrm>
            <a:off x="8979840" y="2091960"/>
            <a:ext cx="125604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ct val="100000"/>
              </a:lnSpc>
            </a:pPr>
            <a:r>
              <a:rPr b="0" lang="en-GB" sz="1400" spc="-1" strike="noStrike">
                <a:solidFill>
                  <a:srgbClr val="b0f7f4"/>
                </a:solidFill>
                <a:latin typeface="Segoe UI Semibold"/>
              </a:rPr>
              <a:t>LOREM IPSUM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92" name="CustomShape 55"/>
          <p:cNvSpPr/>
          <p:nvPr/>
        </p:nvSpPr>
        <p:spPr>
          <a:xfrm>
            <a:off x="8977680" y="2400840"/>
            <a:ext cx="240732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993" name="CustomShape 56"/>
          <p:cNvSpPr/>
          <p:nvPr/>
        </p:nvSpPr>
        <p:spPr>
          <a:xfrm>
            <a:off x="7689960" y="3110400"/>
            <a:ext cx="125604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ct val="100000"/>
              </a:lnSpc>
            </a:pPr>
            <a:r>
              <a:rPr b="0" lang="en-GB" sz="1400" spc="-1" strike="noStrike">
                <a:solidFill>
                  <a:srgbClr val="b0f7f4"/>
                </a:solidFill>
                <a:latin typeface="Segoe UI Semibold"/>
              </a:rPr>
              <a:t>LOREM IPSUM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94" name="CustomShape 57"/>
          <p:cNvSpPr/>
          <p:nvPr/>
        </p:nvSpPr>
        <p:spPr>
          <a:xfrm>
            <a:off x="7687800" y="3419280"/>
            <a:ext cx="240732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995" name="CustomShape 58"/>
          <p:cNvSpPr/>
          <p:nvPr/>
        </p:nvSpPr>
        <p:spPr>
          <a:xfrm>
            <a:off x="6380640" y="4116600"/>
            <a:ext cx="125604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ct val="100000"/>
              </a:lnSpc>
            </a:pPr>
            <a:r>
              <a:rPr b="0" lang="en-GB" sz="1400" spc="-1" strike="noStrike">
                <a:solidFill>
                  <a:srgbClr val="b0f7f4"/>
                </a:solidFill>
                <a:latin typeface="Segoe UI Semibold"/>
              </a:rPr>
              <a:t>LOREM IPSUM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96" name="CustomShape 59"/>
          <p:cNvSpPr/>
          <p:nvPr/>
        </p:nvSpPr>
        <p:spPr>
          <a:xfrm>
            <a:off x="6378840" y="4425480"/>
            <a:ext cx="240732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997" name="CustomShape 60"/>
          <p:cNvSpPr/>
          <p:nvPr/>
        </p:nvSpPr>
        <p:spPr>
          <a:xfrm>
            <a:off x="5096160" y="5127480"/>
            <a:ext cx="125604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ct val="100000"/>
              </a:lnSpc>
            </a:pPr>
            <a:r>
              <a:rPr b="0" lang="en-GB" sz="1400" spc="-1" strike="noStrike">
                <a:solidFill>
                  <a:srgbClr val="b0f7f4"/>
                </a:solidFill>
                <a:latin typeface="Segoe UI Semibold"/>
              </a:rPr>
              <a:t>LOREM IPSUM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98" name="CustomShape 61"/>
          <p:cNvSpPr/>
          <p:nvPr/>
        </p:nvSpPr>
        <p:spPr>
          <a:xfrm>
            <a:off x="5094360" y="5436360"/>
            <a:ext cx="240732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999" name="CustomShape 62"/>
          <p:cNvSpPr/>
          <p:nvPr/>
        </p:nvSpPr>
        <p:spPr>
          <a:xfrm>
            <a:off x="10781640" y="500148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63"/>
          <p:cNvSpPr/>
          <p:nvPr/>
        </p:nvSpPr>
        <p:spPr>
          <a:xfrm>
            <a:off x="8213040" y="590796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64"/>
          <p:cNvSpPr/>
          <p:nvPr/>
        </p:nvSpPr>
        <p:spPr>
          <a:xfrm>
            <a:off x="9427320" y="563760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65"/>
          <p:cNvSpPr/>
          <p:nvPr/>
        </p:nvSpPr>
        <p:spPr>
          <a:xfrm>
            <a:off x="11273400" y="615708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66"/>
          <p:cNvSpPr/>
          <p:nvPr/>
        </p:nvSpPr>
        <p:spPr>
          <a:xfrm>
            <a:off x="9171720" y="6236280"/>
            <a:ext cx="510840" cy="25380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67"/>
          <p:cNvSpPr/>
          <p:nvPr/>
        </p:nvSpPr>
        <p:spPr>
          <a:xfrm>
            <a:off x="8983440" y="6325200"/>
            <a:ext cx="333360" cy="16524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68"/>
          <p:cNvSpPr/>
          <p:nvPr/>
        </p:nvSpPr>
        <p:spPr>
          <a:xfrm>
            <a:off x="9763920" y="649080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69"/>
          <p:cNvSpPr/>
          <p:nvPr/>
        </p:nvSpPr>
        <p:spPr>
          <a:xfrm>
            <a:off x="8616960" y="6490800"/>
            <a:ext cx="699840" cy="34740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70"/>
          <p:cNvSpPr/>
          <p:nvPr/>
        </p:nvSpPr>
        <p:spPr>
          <a:xfrm>
            <a:off x="10959480" y="6490800"/>
            <a:ext cx="3629880" cy="180252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71"/>
          <p:cNvSpPr/>
          <p:nvPr/>
        </p:nvSpPr>
        <p:spPr>
          <a:xfrm>
            <a:off x="11360520" y="6490800"/>
            <a:ext cx="536040" cy="26604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CustomShape 1"/>
          <p:cNvSpPr/>
          <p:nvPr/>
        </p:nvSpPr>
        <p:spPr>
          <a:xfrm>
            <a:off x="0" y="0"/>
            <a:ext cx="12188520" cy="564336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2"/>
          <p:cNvSpPr/>
          <p:nvPr/>
        </p:nvSpPr>
        <p:spPr>
          <a:xfrm>
            <a:off x="6616800" y="938880"/>
            <a:ext cx="1038960" cy="4877280"/>
          </a:xfrm>
          <a:prstGeom prst="snip1Rect">
            <a:avLst>
              <a:gd name="adj" fmla="val 50000"/>
            </a:avLst>
          </a:prstGeom>
          <a:gradFill rotWithShape="0">
            <a:gsLst>
              <a:gs pos="0">
                <a:srgbClr val="125680">
                  <a:alpha val="50000"/>
                </a:srgbClr>
              </a:gs>
              <a:gs pos="100000">
                <a:srgbClr val="122141">
                  <a:alpha val="5000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3"/>
          <p:cNvSpPr/>
          <p:nvPr/>
        </p:nvSpPr>
        <p:spPr>
          <a:xfrm>
            <a:off x="9555480" y="938880"/>
            <a:ext cx="1038960" cy="4877280"/>
          </a:xfrm>
          <a:prstGeom prst="snip1Rect">
            <a:avLst>
              <a:gd name="adj" fmla="val 50000"/>
            </a:avLst>
          </a:prstGeom>
          <a:gradFill rotWithShape="0">
            <a:gsLst>
              <a:gs pos="0">
                <a:srgbClr val="125680">
                  <a:alpha val="50000"/>
                </a:srgbClr>
              </a:gs>
              <a:gs pos="100000">
                <a:srgbClr val="122141">
                  <a:alpha val="5000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4"/>
          <p:cNvSpPr/>
          <p:nvPr/>
        </p:nvSpPr>
        <p:spPr>
          <a:xfrm>
            <a:off x="3240" y="5643720"/>
            <a:ext cx="12188520" cy="121392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5"/>
          <p:cNvSpPr/>
          <p:nvPr/>
        </p:nvSpPr>
        <p:spPr>
          <a:xfrm>
            <a:off x="613800" y="4869360"/>
            <a:ext cx="1559160" cy="774000"/>
          </a:xfrm>
          <a:custGeom>
            <a:avLst/>
            <a:gdLst/>
            <a:ahLst/>
            <a:rect l="l" t="t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6"/>
          <p:cNvSpPr/>
          <p:nvPr/>
        </p:nvSpPr>
        <p:spPr>
          <a:xfrm>
            <a:off x="852120" y="415440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7"/>
          <p:cNvSpPr/>
          <p:nvPr/>
        </p:nvSpPr>
        <p:spPr>
          <a:xfrm>
            <a:off x="4277160" y="506124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8"/>
          <p:cNvSpPr/>
          <p:nvPr/>
        </p:nvSpPr>
        <p:spPr>
          <a:xfrm>
            <a:off x="2194560" y="5389560"/>
            <a:ext cx="510840" cy="25380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9"/>
          <p:cNvSpPr/>
          <p:nvPr/>
        </p:nvSpPr>
        <p:spPr>
          <a:xfrm>
            <a:off x="3176640" y="5137920"/>
            <a:ext cx="1020600" cy="505440"/>
          </a:xfrm>
          <a:custGeom>
            <a:avLst/>
            <a:gdLst/>
            <a:ahLst/>
            <a:rect l="l" t="t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10"/>
          <p:cNvSpPr/>
          <p:nvPr/>
        </p:nvSpPr>
        <p:spPr>
          <a:xfrm>
            <a:off x="-180000" y="5643720"/>
            <a:ext cx="1662480" cy="826920"/>
          </a:xfrm>
          <a:custGeom>
            <a:avLst/>
            <a:gdLst/>
            <a:ahLst/>
            <a:rect l="l" t="t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1000">
                <a:srgbClr val="b0f7f4">
                  <a:alpha val="0"/>
                </a:srgbClr>
              </a:gs>
              <a:gs pos="100000">
                <a:srgbClr val="b0f7f4">
                  <a:alpha val="1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11"/>
          <p:cNvSpPr/>
          <p:nvPr/>
        </p:nvSpPr>
        <p:spPr>
          <a:xfrm>
            <a:off x="1224720" y="5643720"/>
            <a:ext cx="2565000" cy="1275120"/>
          </a:xfrm>
          <a:custGeom>
            <a:avLst/>
            <a:gdLst/>
            <a:ahLst/>
            <a:rect l="l" t="t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12"/>
          <p:cNvSpPr/>
          <p:nvPr/>
        </p:nvSpPr>
        <p:spPr>
          <a:xfrm>
            <a:off x="4342320" y="5643720"/>
            <a:ext cx="1004400" cy="49860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13"/>
          <p:cNvSpPr/>
          <p:nvPr/>
        </p:nvSpPr>
        <p:spPr>
          <a:xfrm>
            <a:off x="3265200" y="5643720"/>
            <a:ext cx="839160" cy="416520"/>
          </a:xfrm>
          <a:custGeom>
            <a:avLst/>
            <a:gdLst/>
            <a:ahLst/>
            <a:rect l="l" t="t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22" name="Group 14"/>
          <p:cNvGrpSpPr/>
          <p:nvPr/>
        </p:nvGrpSpPr>
        <p:grpSpPr>
          <a:xfrm>
            <a:off x="814320" y="3025440"/>
            <a:ext cx="11103480" cy="1914120"/>
            <a:chOff x="814320" y="3025440"/>
            <a:chExt cx="11103480" cy="1914120"/>
          </a:xfrm>
        </p:grpSpPr>
        <p:sp>
          <p:nvSpPr>
            <p:cNvPr id="1023" name="CustomShape 15"/>
            <p:cNvSpPr/>
            <p:nvPr/>
          </p:nvSpPr>
          <p:spPr>
            <a:xfrm>
              <a:off x="3386520" y="4608720"/>
              <a:ext cx="7236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CustomShape 16"/>
            <p:cNvSpPr/>
            <p:nvPr/>
          </p:nvSpPr>
          <p:spPr>
            <a:xfrm>
              <a:off x="5030280" y="482796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CustomShape 17"/>
            <p:cNvSpPr/>
            <p:nvPr/>
          </p:nvSpPr>
          <p:spPr>
            <a:xfrm>
              <a:off x="5415120" y="392148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CustomShape 18"/>
            <p:cNvSpPr/>
            <p:nvPr/>
          </p:nvSpPr>
          <p:spPr>
            <a:xfrm>
              <a:off x="814320" y="4182840"/>
              <a:ext cx="7236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CustomShape 19"/>
            <p:cNvSpPr/>
            <p:nvPr/>
          </p:nvSpPr>
          <p:spPr>
            <a:xfrm>
              <a:off x="1949760" y="4214520"/>
              <a:ext cx="7488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CustomShape 20"/>
            <p:cNvSpPr/>
            <p:nvPr/>
          </p:nvSpPr>
          <p:spPr>
            <a:xfrm>
              <a:off x="3917880" y="4007520"/>
              <a:ext cx="76320" cy="7380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CustomShape 21"/>
            <p:cNvSpPr/>
            <p:nvPr/>
          </p:nvSpPr>
          <p:spPr>
            <a:xfrm>
              <a:off x="4544640" y="326088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CustomShape 22"/>
            <p:cNvSpPr/>
            <p:nvPr/>
          </p:nvSpPr>
          <p:spPr>
            <a:xfrm>
              <a:off x="6254640" y="339660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CustomShape 23"/>
            <p:cNvSpPr/>
            <p:nvPr/>
          </p:nvSpPr>
          <p:spPr>
            <a:xfrm>
              <a:off x="1739880" y="326088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24"/>
            <p:cNvSpPr/>
            <p:nvPr/>
          </p:nvSpPr>
          <p:spPr>
            <a:xfrm>
              <a:off x="1189800" y="427248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CustomShape 25"/>
            <p:cNvSpPr/>
            <p:nvPr/>
          </p:nvSpPr>
          <p:spPr>
            <a:xfrm>
              <a:off x="6664680" y="381636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CustomShape 26"/>
            <p:cNvSpPr/>
            <p:nvPr/>
          </p:nvSpPr>
          <p:spPr>
            <a:xfrm>
              <a:off x="11845440" y="421452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27"/>
            <p:cNvSpPr/>
            <p:nvPr/>
          </p:nvSpPr>
          <p:spPr>
            <a:xfrm>
              <a:off x="10593000" y="360396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CustomShape 28"/>
            <p:cNvSpPr/>
            <p:nvPr/>
          </p:nvSpPr>
          <p:spPr>
            <a:xfrm>
              <a:off x="4197600" y="48672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CustomShape 29"/>
            <p:cNvSpPr/>
            <p:nvPr/>
          </p:nvSpPr>
          <p:spPr>
            <a:xfrm>
              <a:off x="5596560" y="4644000"/>
              <a:ext cx="7632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30"/>
            <p:cNvSpPr/>
            <p:nvPr/>
          </p:nvSpPr>
          <p:spPr>
            <a:xfrm>
              <a:off x="2413800" y="3025440"/>
              <a:ext cx="7236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CustomShape 31"/>
            <p:cNvSpPr/>
            <p:nvPr/>
          </p:nvSpPr>
          <p:spPr>
            <a:xfrm>
              <a:off x="2936160" y="425844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CustomShape 32"/>
            <p:cNvSpPr/>
            <p:nvPr/>
          </p:nvSpPr>
          <p:spPr>
            <a:xfrm>
              <a:off x="4025520" y="421452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CustomShape 33"/>
            <p:cNvSpPr/>
            <p:nvPr/>
          </p:nvSpPr>
          <p:spPr>
            <a:xfrm>
              <a:off x="11549520" y="3846240"/>
              <a:ext cx="7380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CustomShape 34"/>
            <p:cNvSpPr/>
            <p:nvPr/>
          </p:nvSpPr>
          <p:spPr>
            <a:xfrm>
              <a:off x="6738840" y="4421880"/>
              <a:ext cx="7488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CustomShape 35"/>
            <p:cNvSpPr/>
            <p:nvPr/>
          </p:nvSpPr>
          <p:spPr>
            <a:xfrm>
              <a:off x="10812240" y="4119120"/>
              <a:ext cx="7632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4" name="CustomShape 36"/>
            <p:cNvSpPr/>
            <p:nvPr/>
          </p:nvSpPr>
          <p:spPr>
            <a:xfrm>
              <a:off x="6970320" y="388368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5" name="CustomShape 37"/>
          <p:cNvSpPr/>
          <p:nvPr/>
        </p:nvSpPr>
        <p:spPr>
          <a:xfrm>
            <a:off x="2006280" y="5478120"/>
            <a:ext cx="333360" cy="16524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38"/>
          <p:cNvSpPr/>
          <p:nvPr/>
        </p:nvSpPr>
        <p:spPr>
          <a:xfrm>
            <a:off x="8760960" y="5816520"/>
            <a:ext cx="2628720" cy="453600"/>
          </a:xfrm>
          <a:custGeom>
            <a:avLst/>
            <a:gdLst/>
            <a:ahLst/>
            <a:rect l="l" t="t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rotWithShape="0">
            <a:gsLst>
              <a:gs pos="32000">
                <a:srgbClr val="f6443b"/>
              </a:gs>
              <a:gs pos="100000">
                <a:srgbClr val="f8716a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39"/>
          <p:cNvSpPr/>
          <p:nvPr/>
        </p:nvSpPr>
        <p:spPr>
          <a:xfrm>
            <a:off x="-414360" y="4606560"/>
            <a:ext cx="2093400" cy="1036800"/>
          </a:xfrm>
          <a:custGeom>
            <a:avLst/>
            <a:gdLst/>
            <a:ahLst/>
            <a:rect l="l" t="t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40"/>
          <p:cNvSpPr/>
          <p:nvPr/>
        </p:nvSpPr>
        <p:spPr>
          <a:xfrm flipV="1">
            <a:off x="8929800" y="6265800"/>
            <a:ext cx="2290680" cy="395280"/>
          </a:xfrm>
          <a:custGeom>
            <a:avLst/>
            <a:gdLst/>
            <a:ahLst/>
            <a:rect l="l" t="t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rotWithShape="0">
            <a:gsLst>
              <a:gs pos="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41"/>
          <p:cNvSpPr/>
          <p:nvPr/>
        </p:nvSpPr>
        <p:spPr>
          <a:xfrm>
            <a:off x="5821920" y="5816520"/>
            <a:ext cx="2628720" cy="453600"/>
          </a:xfrm>
          <a:custGeom>
            <a:avLst/>
            <a:gdLst/>
            <a:ahLst/>
            <a:rect l="l" t="t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rotWithShape="0">
            <a:gsLst>
              <a:gs pos="32000">
                <a:srgbClr val="f6443b"/>
              </a:gs>
              <a:gs pos="100000">
                <a:srgbClr val="f8716a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42"/>
          <p:cNvSpPr/>
          <p:nvPr/>
        </p:nvSpPr>
        <p:spPr>
          <a:xfrm flipV="1">
            <a:off x="5990760" y="6265800"/>
            <a:ext cx="2290680" cy="395280"/>
          </a:xfrm>
          <a:custGeom>
            <a:avLst/>
            <a:gdLst/>
            <a:ahLst/>
            <a:rect l="l" t="t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rotWithShape="0">
            <a:gsLst>
              <a:gs pos="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43"/>
          <p:cNvSpPr/>
          <p:nvPr/>
        </p:nvSpPr>
        <p:spPr>
          <a:xfrm>
            <a:off x="788400" y="591840"/>
            <a:ext cx="17082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CHART</a:t>
            </a:r>
            <a:endParaRPr b="0" lang="en-GB" sz="4000" spc="-1" strike="noStrike">
              <a:latin typeface="Arial"/>
            </a:endParaRPr>
          </a:p>
        </p:txBody>
      </p:sp>
      <p:grpSp>
        <p:nvGrpSpPr>
          <p:cNvPr id="1052" name="Group 44"/>
          <p:cNvGrpSpPr/>
          <p:nvPr/>
        </p:nvGrpSpPr>
        <p:grpSpPr>
          <a:xfrm>
            <a:off x="6158520" y="939960"/>
            <a:ext cx="1955520" cy="4500360"/>
            <a:chOff x="6158520" y="939960"/>
            <a:chExt cx="1955520" cy="4500360"/>
          </a:xfrm>
        </p:grpSpPr>
        <p:sp>
          <p:nvSpPr>
            <p:cNvPr id="1053" name="Line 45"/>
            <p:cNvSpPr/>
            <p:nvPr/>
          </p:nvSpPr>
          <p:spPr>
            <a:xfrm>
              <a:off x="6158520" y="5439960"/>
              <a:ext cx="195552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4" name="Line 46"/>
            <p:cNvSpPr/>
            <p:nvPr/>
          </p:nvSpPr>
          <p:spPr>
            <a:xfrm>
              <a:off x="6158520" y="4939920"/>
              <a:ext cx="195552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5" name="Line 47"/>
            <p:cNvSpPr/>
            <p:nvPr/>
          </p:nvSpPr>
          <p:spPr>
            <a:xfrm>
              <a:off x="6158520" y="4439880"/>
              <a:ext cx="195552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6" name="Line 48"/>
            <p:cNvSpPr/>
            <p:nvPr/>
          </p:nvSpPr>
          <p:spPr>
            <a:xfrm>
              <a:off x="6158520" y="3939840"/>
              <a:ext cx="195552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7" name="Line 49"/>
            <p:cNvSpPr/>
            <p:nvPr/>
          </p:nvSpPr>
          <p:spPr>
            <a:xfrm>
              <a:off x="6158520" y="3439800"/>
              <a:ext cx="195552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8" name="Line 50"/>
            <p:cNvSpPr/>
            <p:nvPr/>
          </p:nvSpPr>
          <p:spPr>
            <a:xfrm>
              <a:off x="6158520" y="2940120"/>
              <a:ext cx="195552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9" name="Line 51"/>
            <p:cNvSpPr/>
            <p:nvPr/>
          </p:nvSpPr>
          <p:spPr>
            <a:xfrm>
              <a:off x="6158520" y="2440080"/>
              <a:ext cx="195552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0" name="Line 52"/>
            <p:cNvSpPr/>
            <p:nvPr/>
          </p:nvSpPr>
          <p:spPr>
            <a:xfrm>
              <a:off x="6158520" y="1940040"/>
              <a:ext cx="195552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1" name="Line 53"/>
            <p:cNvSpPr/>
            <p:nvPr/>
          </p:nvSpPr>
          <p:spPr>
            <a:xfrm>
              <a:off x="6158520" y="1440000"/>
              <a:ext cx="195552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2" name="Line 54"/>
            <p:cNvSpPr/>
            <p:nvPr/>
          </p:nvSpPr>
          <p:spPr>
            <a:xfrm>
              <a:off x="6158520" y="939960"/>
              <a:ext cx="195552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63" name="CustomShape 55"/>
          <p:cNvSpPr/>
          <p:nvPr/>
        </p:nvSpPr>
        <p:spPr>
          <a:xfrm>
            <a:off x="6616800" y="3124440"/>
            <a:ext cx="1038960" cy="2691720"/>
          </a:xfrm>
          <a:prstGeom prst="snip1Rect">
            <a:avLst>
              <a:gd name="adj" fmla="val 50000"/>
            </a:avLst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64" name="Group 56"/>
          <p:cNvGrpSpPr/>
          <p:nvPr/>
        </p:nvGrpSpPr>
        <p:grpSpPr>
          <a:xfrm>
            <a:off x="9097200" y="939960"/>
            <a:ext cx="1955880" cy="4500360"/>
            <a:chOff x="9097200" y="939960"/>
            <a:chExt cx="1955880" cy="4500360"/>
          </a:xfrm>
        </p:grpSpPr>
        <p:sp>
          <p:nvSpPr>
            <p:cNvPr id="1065" name="Line 57"/>
            <p:cNvSpPr/>
            <p:nvPr/>
          </p:nvSpPr>
          <p:spPr>
            <a:xfrm>
              <a:off x="9097200" y="5439960"/>
              <a:ext cx="195588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6" name="Line 58"/>
            <p:cNvSpPr/>
            <p:nvPr/>
          </p:nvSpPr>
          <p:spPr>
            <a:xfrm>
              <a:off x="9097200" y="4939920"/>
              <a:ext cx="195588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7" name="Line 59"/>
            <p:cNvSpPr/>
            <p:nvPr/>
          </p:nvSpPr>
          <p:spPr>
            <a:xfrm>
              <a:off x="9097200" y="4439880"/>
              <a:ext cx="195588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8" name="Line 60"/>
            <p:cNvSpPr/>
            <p:nvPr/>
          </p:nvSpPr>
          <p:spPr>
            <a:xfrm>
              <a:off x="9097200" y="3939840"/>
              <a:ext cx="195588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9" name="Line 61"/>
            <p:cNvSpPr/>
            <p:nvPr/>
          </p:nvSpPr>
          <p:spPr>
            <a:xfrm>
              <a:off x="9097200" y="3439800"/>
              <a:ext cx="195588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0" name="Line 62"/>
            <p:cNvSpPr/>
            <p:nvPr/>
          </p:nvSpPr>
          <p:spPr>
            <a:xfrm>
              <a:off x="9097200" y="2940120"/>
              <a:ext cx="195588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1" name="Line 63"/>
            <p:cNvSpPr/>
            <p:nvPr/>
          </p:nvSpPr>
          <p:spPr>
            <a:xfrm>
              <a:off x="9097200" y="2440080"/>
              <a:ext cx="195588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2" name="Line 64"/>
            <p:cNvSpPr/>
            <p:nvPr/>
          </p:nvSpPr>
          <p:spPr>
            <a:xfrm>
              <a:off x="9097200" y="1940040"/>
              <a:ext cx="195588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3" name="Line 65"/>
            <p:cNvSpPr/>
            <p:nvPr/>
          </p:nvSpPr>
          <p:spPr>
            <a:xfrm>
              <a:off x="9097200" y="1440000"/>
              <a:ext cx="195588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4" name="Line 66"/>
            <p:cNvSpPr/>
            <p:nvPr/>
          </p:nvSpPr>
          <p:spPr>
            <a:xfrm>
              <a:off x="9097200" y="939960"/>
              <a:ext cx="195588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75" name="CustomShape 67"/>
          <p:cNvSpPr/>
          <p:nvPr/>
        </p:nvSpPr>
        <p:spPr>
          <a:xfrm>
            <a:off x="9555480" y="1169640"/>
            <a:ext cx="1038960" cy="4646520"/>
          </a:xfrm>
          <a:prstGeom prst="snip1Rect">
            <a:avLst>
              <a:gd name="adj" fmla="val 50000"/>
            </a:avLst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68"/>
          <p:cNvSpPr/>
          <p:nvPr/>
        </p:nvSpPr>
        <p:spPr>
          <a:xfrm>
            <a:off x="6798240" y="5328000"/>
            <a:ext cx="6764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6443b"/>
                </a:solidFill>
                <a:latin typeface="Segoe UI Black"/>
                <a:ea typeface="Segoe UI Black"/>
              </a:rPr>
              <a:t>520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077" name="CustomShape 69"/>
          <p:cNvSpPr/>
          <p:nvPr/>
        </p:nvSpPr>
        <p:spPr>
          <a:xfrm>
            <a:off x="9736920" y="5328000"/>
            <a:ext cx="6764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6443b"/>
                </a:solidFill>
                <a:latin typeface="Segoe UI Black"/>
                <a:ea typeface="Segoe UI Black"/>
              </a:rPr>
              <a:t>930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078" name="CustomShape 70"/>
          <p:cNvSpPr/>
          <p:nvPr/>
        </p:nvSpPr>
        <p:spPr>
          <a:xfrm>
            <a:off x="826920" y="1616040"/>
            <a:ext cx="458784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grpSp>
        <p:nvGrpSpPr>
          <p:cNvPr id="1079" name="Group 71"/>
          <p:cNvGrpSpPr/>
          <p:nvPr/>
        </p:nvGrpSpPr>
        <p:grpSpPr>
          <a:xfrm>
            <a:off x="9692280" y="1297440"/>
            <a:ext cx="339480" cy="339480"/>
            <a:chOff x="9692280" y="1297440"/>
            <a:chExt cx="339480" cy="339480"/>
          </a:xfrm>
        </p:grpSpPr>
        <p:sp>
          <p:nvSpPr>
            <p:cNvPr id="1080" name="CustomShape 72"/>
            <p:cNvSpPr/>
            <p:nvPr/>
          </p:nvSpPr>
          <p:spPr>
            <a:xfrm>
              <a:off x="9692280" y="1410120"/>
              <a:ext cx="339480" cy="226800"/>
            </a:xfrm>
            <a:custGeom>
              <a:avLst/>
              <a:gdLst/>
              <a:ahLst/>
              <a:rect l="l" t="t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1" name="CustomShape 73"/>
            <p:cNvSpPr/>
            <p:nvPr/>
          </p:nvSpPr>
          <p:spPr>
            <a:xfrm>
              <a:off x="9714600" y="1297440"/>
              <a:ext cx="298080" cy="185400"/>
            </a:xfrm>
            <a:custGeom>
              <a:avLst/>
              <a:gdLst/>
              <a:ahLst/>
              <a:rect l="l" t="t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2" name="CustomShape 74"/>
          <p:cNvSpPr/>
          <p:nvPr/>
        </p:nvSpPr>
        <p:spPr>
          <a:xfrm>
            <a:off x="6789600" y="3312000"/>
            <a:ext cx="283680" cy="283680"/>
          </a:xfrm>
          <a:custGeom>
            <a:avLst/>
            <a:gdLst/>
            <a:ahLst/>
            <a:rect l="l" t="t" r="r" b="b"/>
            <a:pathLst>
              <a:path w="891" h="893">
                <a:moveTo>
                  <a:pt x="843" y="608"/>
                </a:moveTo>
                <a:lnTo>
                  <a:pt x="834" y="600"/>
                </a:lnTo>
                <a:lnTo>
                  <a:pt x="825" y="593"/>
                </a:lnTo>
                <a:lnTo>
                  <a:pt x="815" y="586"/>
                </a:lnTo>
                <a:lnTo>
                  <a:pt x="805" y="580"/>
                </a:lnTo>
                <a:lnTo>
                  <a:pt x="795" y="575"/>
                </a:lnTo>
                <a:lnTo>
                  <a:pt x="784" y="571"/>
                </a:lnTo>
                <a:lnTo>
                  <a:pt x="773" y="567"/>
                </a:lnTo>
                <a:lnTo>
                  <a:pt x="762" y="564"/>
                </a:lnTo>
                <a:lnTo>
                  <a:pt x="751" y="562"/>
                </a:lnTo>
                <a:lnTo>
                  <a:pt x="739" y="560"/>
                </a:lnTo>
                <a:lnTo>
                  <a:pt x="727" y="560"/>
                </a:lnTo>
                <a:lnTo>
                  <a:pt x="717" y="560"/>
                </a:lnTo>
                <a:lnTo>
                  <a:pt x="705" y="561"/>
                </a:lnTo>
                <a:lnTo>
                  <a:pt x="693" y="563"/>
                </a:lnTo>
                <a:lnTo>
                  <a:pt x="681" y="566"/>
                </a:lnTo>
                <a:lnTo>
                  <a:pt x="671" y="570"/>
                </a:lnTo>
                <a:lnTo>
                  <a:pt x="546" y="446"/>
                </a:lnTo>
                <a:lnTo>
                  <a:pt x="671" y="323"/>
                </a:lnTo>
                <a:lnTo>
                  <a:pt x="683" y="327"/>
                </a:lnTo>
                <a:lnTo>
                  <a:pt x="697" y="329"/>
                </a:lnTo>
                <a:lnTo>
                  <a:pt x="711" y="331"/>
                </a:lnTo>
                <a:lnTo>
                  <a:pt x="725" y="331"/>
                </a:lnTo>
                <a:lnTo>
                  <a:pt x="742" y="331"/>
                </a:lnTo>
                <a:lnTo>
                  <a:pt x="758" y="329"/>
                </a:lnTo>
                <a:lnTo>
                  <a:pt x="774" y="325"/>
                </a:lnTo>
                <a:lnTo>
                  <a:pt x="789" y="319"/>
                </a:lnTo>
                <a:lnTo>
                  <a:pt x="803" y="313"/>
                </a:lnTo>
                <a:lnTo>
                  <a:pt x="817" y="304"/>
                </a:lnTo>
                <a:lnTo>
                  <a:pt x="831" y="295"/>
                </a:lnTo>
                <a:lnTo>
                  <a:pt x="843" y="284"/>
                </a:lnTo>
                <a:lnTo>
                  <a:pt x="851" y="275"/>
                </a:lnTo>
                <a:lnTo>
                  <a:pt x="859" y="265"/>
                </a:lnTo>
                <a:lnTo>
                  <a:pt x="866" y="254"/>
                </a:lnTo>
                <a:lnTo>
                  <a:pt x="873" y="243"/>
                </a:lnTo>
                <a:lnTo>
                  <a:pt x="877" y="233"/>
                </a:lnTo>
                <a:lnTo>
                  <a:pt x="882" y="221"/>
                </a:lnTo>
                <a:lnTo>
                  <a:pt x="886" y="210"/>
                </a:lnTo>
                <a:lnTo>
                  <a:pt x="889" y="199"/>
                </a:lnTo>
                <a:lnTo>
                  <a:pt x="890" y="187"/>
                </a:lnTo>
                <a:lnTo>
                  <a:pt x="891" y="175"/>
                </a:lnTo>
                <a:lnTo>
                  <a:pt x="891" y="163"/>
                </a:lnTo>
                <a:lnTo>
                  <a:pt x="891" y="151"/>
                </a:lnTo>
                <a:lnTo>
                  <a:pt x="889" y="140"/>
                </a:lnTo>
                <a:lnTo>
                  <a:pt x="886" y="128"/>
                </a:lnTo>
                <a:lnTo>
                  <a:pt x="882" y="116"/>
                </a:lnTo>
                <a:lnTo>
                  <a:pt x="878" y="104"/>
                </a:lnTo>
                <a:lnTo>
                  <a:pt x="876" y="101"/>
                </a:lnTo>
                <a:lnTo>
                  <a:pt x="874" y="98"/>
                </a:lnTo>
                <a:lnTo>
                  <a:pt x="871" y="96"/>
                </a:lnTo>
                <a:lnTo>
                  <a:pt x="866" y="96"/>
                </a:lnTo>
                <a:lnTo>
                  <a:pt x="863" y="95"/>
                </a:lnTo>
                <a:lnTo>
                  <a:pt x="859" y="96"/>
                </a:lnTo>
                <a:lnTo>
                  <a:pt x="856" y="98"/>
                </a:lnTo>
                <a:lnTo>
                  <a:pt x="852" y="100"/>
                </a:lnTo>
                <a:lnTo>
                  <a:pt x="785" y="179"/>
                </a:lnTo>
                <a:lnTo>
                  <a:pt x="718" y="179"/>
                </a:lnTo>
                <a:lnTo>
                  <a:pt x="718" y="105"/>
                </a:lnTo>
                <a:lnTo>
                  <a:pt x="795" y="38"/>
                </a:lnTo>
                <a:lnTo>
                  <a:pt x="797" y="36"/>
                </a:lnTo>
                <a:lnTo>
                  <a:pt x="799" y="33"/>
                </a:lnTo>
                <a:lnTo>
                  <a:pt x="799" y="28"/>
                </a:lnTo>
                <a:lnTo>
                  <a:pt x="799" y="25"/>
                </a:lnTo>
                <a:lnTo>
                  <a:pt x="798" y="21"/>
                </a:lnTo>
                <a:lnTo>
                  <a:pt x="796" y="18"/>
                </a:lnTo>
                <a:lnTo>
                  <a:pt x="794" y="15"/>
                </a:lnTo>
                <a:lnTo>
                  <a:pt x="790" y="13"/>
                </a:lnTo>
                <a:lnTo>
                  <a:pt x="774" y="7"/>
                </a:lnTo>
                <a:lnTo>
                  <a:pt x="758" y="3"/>
                </a:lnTo>
                <a:lnTo>
                  <a:pt x="742" y="1"/>
                </a:lnTo>
                <a:lnTo>
                  <a:pt x="725" y="0"/>
                </a:lnTo>
                <a:lnTo>
                  <a:pt x="709" y="1"/>
                </a:lnTo>
                <a:lnTo>
                  <a:pt x="693" y="3"/>
                </a:lnTo>
                <a:lnTo>
                  <a:pt x="677" y="7"/>
                </a:lnTo>
                <a:lnTo>
                  <a:pt x="662" y="12"/>
                </a:lnTo>
                <a:lnTo>
                  <a:pt x="647" y="20"/>
                </a:lnTo>
                <a:lnTo>
                  <a:pt x="633" y="28"/>
                </a:lnTo>
                <a:lnTo>
                  <a:pt x="620" y="38"/>
                </a:lnTo>
                <a:lnTo>
                  <a:pt x="609" y="49"/>
                </a:lnTo>
                <a:lnTo>
                  <a:pt x="600" y="57"/>
                </a:lnTo>
                <a:lnTo>
                  <a:pt x="592" y="67"/>
                </a:lnTo>
                <a:lnTo>
                  <a:pt x="586" y="77"/>
                </a:lnTo>
                <a:lnTo>
                  <a:pt x="580" y="86"/>
                </a:lnTo>
                <a:lnTo>
                  <a:pt x="574" y="97"/>
                </a:lnTo>
                <a:lnTo>
                  <a:pt x="570" y="108"/>
                </a:lnTo>
                <a:lnTo>
                  <a:pt x="567" y="118"/>
                </a:lnTo>
                <a:lnTo>
                  <a:pt x="564" y="129"/>
                </a:lnTo>
                <a:lnTo>
                  <a:pt x="561" y="141"/>
                </a:lnTo>
                <a:lnTo>
                  <a:pt x="560" y="153"/>
                </a:lnTo>
                <a:lnTo>
                  <a:pt x="559" y="163"/>
                </a:lnTo>
                <a:lnTo>
                  <a:pt x="560" y="175"/>
                </a:lnTo>
                <a:lnTo>
                  <a:pt x="561" y="187"/>
                </a:lnTo>
                <a:lnTo>
                  <a:pt x="563" y="199"/>
                </a:lnTo>
                <a:lnTo>
                  <a:pt x="566" y="209"/>
                </a:lnTo>
                <a:lnTo>
                  <a:pt x="569" y="221"/>
                </a:lnTo>
                <a:lnTo>
                  <a:pt x="446" y="345"/>
                </a:lnTo>
                <a:lnTo>
                  <a:pt x="322" y="221"/>
                </a:lnTo>
                <a:lnTo>
                  <a:pt x="325" y="209"/>
                </a:lnTo>
                <a:lnTo>
                  <a:pt x="328" y="199"/>
                </a:lnTo>
                <a:lnTo>
                  <a:pt x="330" y="187"/>
                </a:lnTo>
                <a:lnTo>
                  <a:pt x="331" y="175"/>
                </a:lnTo>
                <a:lnTo>
                  <a:pt x="331" y="163"/>
                </a:lnTo>
                <a:lnTo>
                  <a:pt x="330" y="153"/>
                </a:lnTo>
                <a:lnTo>
                  <a:pt x="329" y="141"/>
                </a:lnTo>
                <a:lnTo>
                  <a:pt x="327" y="129"/>
                </a:lnTo>
                <a:lnTo>
                  <a:pt x="324" y="118"/>
                </a:lnTo>
                <a:lnTo>
                  <a:pt x="321" y="108"/>
                </a:lnTo>
                <a:lnTo>
                  <a:pt x="316" y="97"/>
                </a:lnTo>
                <a:lnTo>
                  <a:pt x="311" y="86"/>
                </a:lnTo>
                <a:lnTo>
                  <a:pt x="305" y="77"/>
                </a:lnTo>
                <a:lnTo>
                  <a:pt x="298" y="67"/>
                </a:lnTo>
                <a:lnTo>
                  <a:pt x="291" y="57"/>
                </a:lnTo>
                <a:lnTo>
                  <a:pt x="282" y="49"/>
                </a:lnTo>
                <a:lnTo>
                  <a:pt x="274" y="40"/>
                </a:lnTo>
                <a:lnTo>
                  <a:pt x="264" y="33"/>
                </a:lnTo>
                <a:lnTo>
                  <a:pt x="253" y="25"/>
                </a:lnTo>
                <a:lnTo>
                  <a:pt x="243" y="20"/>
                </a:lnTo>
                <a:lnTo>
                  <a:pt x="232" y="15"/>
                </a:lnTo>
                <a:lnTo>
                  <a:pt x="221" y="10"/>
                </a:lnTo>
                <a:lnTo>
                  <a:pt x="209" y="6"/>
                </a:lnTo>
                <a:lnTo>
                  <a:pt x="199" y="4"/>
                </a:lnTo>
                <a:lnTo>
                  <a:pt x="187" y="2"/>
                </a:lnTo>
                <a:lnTo>
                  <a:pt x="175" y="1"/>
                </a:lnTo>
                <a:lnTo>
                  <a:pt x="162" y="1"/>
                </a:lnTo>
                <a:lnTo>
                  <a:pt x="151" y="2"/>
                </a:lnTo>
                <a:lnTo>
                  <a:pt x="139" y="3"/>
                </a:lnTo>
                <a:lnTo>
                  <a:pt x="127" y="5"/>
                </a:lnTo>
                <a:lnTo>
                  <a:pt x="115" y="9"/>
                </a:lnTo>
                <a:lnTo>
                  <a:pt x="103" y="13"/>
                </a:lnTo>
                <a:lnTo>
                  <a:pt x="100" y="16"/>
                </a:lnTo>
                <a:lnTo>
                  <a:pt x="97" y="18"/>
                </a:lnTo>
                <a:lnTo>
                  <a:pt x="96" y="21"/>
                </a:lnTo>
                <a:lnTo>
                  <a:pt x="95" y="25"/>
                </a:lnTo>
                <a:lnTo>
                  <a:pt x="94" y="28"/>
                </a:lnTo>
                <a:lnTo>
                  <a:pt x="95" y="33"/>
                </a:lnTo>
                <a:lnTo>
                  <a:pt x="97" y="36"/>
                </a:lnTo>
                <a:lnTo>
                  <a:pt x="99" y="38"/>
                </a:lnTo>
                <a:lnTo>
                  <a:pt x="179" y="105"/>
                </a:lnTo>
                <a:lnTo>
                  <a:pt x="179" y="179"/>
                </a:lnTo>
                <a:lnTo>
                  <a:pt x="106" y="179"/>
                </a:lnTo>
                <a:lnTo>
                  <a:pt x="38" y="100"/>
                </a:lnTo>
                <a:lnTo>
                  <a:pt x="35" y="98"/>
                </a:lnTo>
                <a:lnTo>
                  <a:pt x="32" y="96"/>
                </a:lnTo>
                <a:lnTo>
                  <a:pt x="28" y="95"/>
                </a:lnTo>
                <a:lnTo>
                  <a:pt x="24" y="96"/>
                </a:lnTo>
                <a:lnTo>
                  <a:pt x="20" y="96"/>
                </a:lnTo>
                <a:lnTo>
                  <a:pt x="17" y="98"/>
                </a:lnTo>
                <a:lnTo>
                  <a:pt x="15" y="101"/>
                </a:lnTo>
                <a:lnTo>
                  <a:pt x="13" y="104"/>
                </a:lnTo>
                <a:lnTo>
                  <a:pt x="8" y="116"/>
                </a:lnTo>
                <a:lnTo>
                  <a:pt x="5" y="128"/>
                </a:lnTo>
                <a:lnTo>
                  <a:pt x="2" y="140"/>
                </a:lnTo>
                <a:lnTo>
                  <a:pt x="1" y="151"/>
                </a:lnTo>
                <a:lnTo>
                  <a:pt x="0" y="164"/>
                </a:lnTo>
                <a:lnTo>
                  <a:pt x="0" y="176"/>
                </a:lnTo>
                <a:lnTo>
                  <a:pt x="1" y="188"/>
                </a:lnTo>
                <a:lnTo>
                  <a:pt x="3" y="200"/>
                </a:lnTo>
                <a:lnTo>
                  <a:pt x="5" y="211"/>
                </a:lnTo>
                <a:lnTo>
                  <a:pt x="9" y="223"/>
                </a:lnTo>
                <a:lnTo>
                  <a:pt x="14" y="235"/>
                </a:lnTo>
                <a:lnTo>
                  <a:pt x="19" y="246"/>
                </a:lnTo>
                <a:lnTo>
                  <a:pt x="24" y="256"/>
                </a:lnTo>
                <a:lnTo>
                  <a:pt x="32" y="266"/>
                </a:lnTo>
                <a:lnTo>
                  <a:pt x="39" y="276"/>
                </a:lnTo>
                <a:lnTo>
                  <a:pt x="48" y="285"/>
                </a:lnTo>
                <a:lnTo>
                  <a:pt x="56" y="294"/>
                </a:lnTo>
                <a:lnTo>
                  <a:pt x="66" y="300"/>
                </a:lnTo>
                <a:lnTo>
                  <a:pt x="76" y="308"/>
                </a:lnTo>
                <a:lnTo>
                  <a:pt x="85" y="313"/>
                </a:lnTo>
                <a:lnTo>
                  <a:pt x="96" y="318"/>
                </a:lnTo>
                <a:lnTo>
                  <a:pt x="107" y="323"/>
                </a:lnTo>
                <a:lnTo>
                  <a:pt x="117" y="326"/>
                </a:lnTo>
                <a:lnTo>
                  <a:pt x="128" y="329"/>
                </a:lnTo>
                <a:lnTo>
                  <a:pt x="140" y="331"/>
                </a:lnTo>
                <a:lnTo>
                  <a:pt x="152" y="332"/>
                </a:lnTo>
                <a:lnTo>
                  <a:pt x="162" y="333"/>
                </a:lnTo>
                <a:lnTo>
                  <a:pt x="174" y="332"/>
                </a:lnTo>
                <a:lnTo>
                  <a:pt x="186" y="331"/>
                </a:lnTo>
                <a:lnTo>
                  <a:pt x="198" y="329"/>
                </a:lnTo>
                <a:lnTo>
                  <a:pt x="209" y="327"/>
                </a:lnTo>
                <a:lnTo>
                  <a:pt x="220" y="323"/>
                </a:lnTo>
                <a:lnTo>
                  <a:pt x="344" y="447"/>
                </a:lnTo>
                <a:lnTo>
                  <a:pt x="220" y="570"/>
                </a:lnTo>
                <a:lnTo>
                  <a:pt x="207" y="566"/>
                </a:lnTo>
                <a:lnTo>
                  <a:pt x="193" y="562"/>
                </a:lnTo>
                <a:lnTo>
                  <a:pt x="179" y="561"/>
                </a:lnTo>
                <a:lnTo>
                  <a:pt x="166" y="560"/>
                </a:lnTo>
                <a:lnTo>
                  <a:pt x="148" y="561"/>
                </a:lnTo>
                <a:lnTo>
                  <a:pt x="132" y="563"/>
                </a:lnTo>
                <a:lnTo>
                  <a:pt x="117" y="568"/>
                </a:lnTo>
                <a:lnTo>
                  <a:pt x="101" y="573"/>
                </a:lnTo>
                <a:lnTo>
                  <a:pt x="87" y="580"/>
                </a:lnTo>
                <a:lnTo>
                  <a:pt x="74" y="588"/>
                </a:lnTo>
                <a:lnTo>
                  <a:pt x="61" y="598"/>
                </a:lnTo>
                <a:lnTo>
                  <a:pt x="48" y="608"/>
                </a:lnTo>
                <a:lnTo>
                  <a:pt x="39" y="618"/>
                </a:lnTo>
                <a:lnTo>
                  <a:pt x="32" y="628"/>
                </a:lnTo>
                <a:lnTo>
                  <a:pt x="24" y="638"/>
                </a:lnTo>
                <a:lnTo>
                  <a:pt x="19" y="649"/>
                </a:lnTo>
                <a:lnTo>
                  <a:pt x="14" y="660"/>
                </a:lnTo>
                <a:lnTo>
                  <a:pt x="9" y="671"/>
                </a:lnTo>
                <a:lnTo>
                  <a:pt x="5" y="683"/>
                </a:lnTo>
                <a:lnTo>
                  <a:pt x="3" y="695"/>
                </a:lnTo>
                <a:lnTo>
                  <a:pt x="1" y="707"/>
                </a:lnTo>
                <a:lnTo>
                  <a:pt x="0" y="719"/>
                </a:lnTo>
                <a:lnTo>
                  <a:pt x="0" y="730"/>
                </a:lnTo>
                <a:lnTo>
                  <a:pt x="1" y="743"/>
                </a:lnTo>
                <a:lnTo>
                  <a:pt x="2" y="755"/>
                </a:lnTo>
                <a:lnTo>
                  <a:pt x="5" y="767"/>
                </a:lnTo>
                <a:lnTo>
                  <a:pt x="8" y="778"/>
                </a:lnTo>
                <a:lnTo>
                  <a:pt x="13" y="790"/>
                </a:lnTo>
                <a:lnTo>
                  <a:pt x="15" y="793"/>
                </a:lnTo>
                <a:lnTo>
                  <a:pt x="17" y="797"/>
                </a:lnTo>
                <a:lnTo>
                  <a:pt x="20" y="799"/>
                </a:lnTo>
                <a:lnTo>
                  <a:pt x="24" y="800"/>
                </a:lnTo>
                <a:lnTo>
                  <a:pt x="28" y="800"/>
                </a:lnTo>
                <a:lnTo>
                  <a:pt x="32" y="799"/>
                </a:lnTo>
                <a:lnTo>
                  <a:pt x="35" y="798"/>
                </a:lnTo>
                <a:lnTo>
                  <a:pt x="38" y="796"/>
                </a:lnTo>
                <a:lnTo>
                  <a:pt x="106" y="717"/>
                </a:lnTo>
                <a:lnTo>
                  <a:pt x="179" y="717"/>
                </a:lnTo>
                <a:lnTo>
                  <a:pt x="179" y="786"/>
                </a:lnTo>
                <a:lnTo>
                  <a:pt x="99" y="853"/>
                </a:lnTo>
                <a:lnTo>
                  <a:pt x="97" y="857"/>
                </a:lnTo>
                <a:lnTo>
                  <a:pt x="95" y="860"/>
                </a:lnTo>
                <a:lnTo>
                  <a:pt x="94" y="863"/>
                </a:lnTo>
                <a:lnTo>
                  <a:pt x="95" y="867"/>
                </a:lnTo>
                <a:lnTo>
                  <a:pt x="96" y="871"/>
                </a:lnTo>
                <a:lnTo>
                  <a:pt x="97" y="875"/>
                </a:lnTo>
                <a:lnTo>
                  <a:pt x="100" y="877"/>
                </a:lnTo>
                <a:lnTo>
                  <a:pt x="103" y="879"/>
                </a:lnTo>
                <a:lnTo>
                  <a:pt x="120" y="884"/>
                </a:lnTo>
                <a:lnTo>
                  <a:pt x="135" y="889"/>
                </a:lnTo>
                <a:lnTo>
                  <a:pt x="152" y="892"/>
                </a:lnTo>
                <a:lnTo>
                  <a:pt x="168" y="893"/>
                </a:lnTo>
                <a:lnTo>
                  <a:pt x="168" y="893"/>
                </a:lnTo>
                <a:lnTo>
                  <a:pt x="184" y="892"/>
                </a:lnTo>
                <a:lnTo>
                  <a:pt x="200" y="889"/>
                </a:lnTo>
                <a:lnTo>
                  <a:pt x="216" y="885"/>
                </a:lnTo>
                <a:lnTo>
                  <a:pt x="231" y="879"/>
                </a:lnTo>
                <a:lnTo>
                  <a:pt x="245" y="873"/>
                </a:lnTo>
                <a:lnTo>
                  <a:pt x="259" y="864"/>
                </a:lnTo>
                <a:lnTo>
                  <a:pt x="271" y="854"/>
                </a:lnTo>
                <a:lnTo>
                  <a:pt x="284" y="843"/>
                </a:lnTo>
                <a:lnTo>
                  <a:pt x="292" y="834"/>
                </a:lnTo>
                <a:lnTo>
                  <a:pt x="299" y="825"/>
                </a:lnTo>
                <a:lnTo>
                  <a:pt x="306" y="816"/>
                </a:lnTo>
                <a:lnTo>
                  <a:pt x="312" y="806"/>
                </a:lnTo>
                <a:lnTo>
                  <a:pt x="317" y="796"/>
                </a:lnTo>
                <a:lnTo>
                  <a:pt x="322" y="785"/>
                </a:lnTo>
                <a:lnTo>
                  <a:pt x="325" y="774"/>
                </a:lnTo>
                <a:lnTo>
                  <a:pt x="328" y="763"/>
                </a:lnTo>
                <a:lnTo>
                  <a:pt x="330" y="752"/>
                </a:lnTo>
                <a:lnTo>
                  <a:pt x="331" y="741"/>
                </a:lnTo>
                <a:lnTo>
                  <a:pt x="331" y="729"/>
                </a:lnTo>
                <a:lnTo>
                  <a:pt x="331" y="717"/>
                </a:lnTo>
                <a:lnTo>
                  <a:pt x="330" y="706"/>
                </a:lnTo>
                <a:lnTo>
                  <a:pt x="328" y="694"/>
                </a:lnTo>
                <a:lnTo>
                  <a:pt x="325" y="682"/>
                </a:lnTo>
                <a:lnTo>
                  <a:pt x="322" y="671"/>
                </a:lnTo>
                <a:lnTo>
                  <a:pt x="446" y="547"/>
                </a:lnTo>
                <a:lnTo>
                  <a:pt x="569" y="671"/>
                </a:lnTo>
                <a:lnTo>
                  <a:pt x="566" y="682"/>
                </a:lnTo>
                <a:lnTo>
                  <a:pt x="563" y="694"/>
                </a:lnTo>
                <a:lnTo>
                  <a:pt x="561" y="706"/>
                </a:lnTo>
                <a:lnTo>
                  <a:pt x="560" y="716"/>
                </a:lnTo>
                <a:lnTo>
                  <a:pt x="559" y="728"/>
                </a:lnTo>
                <a:lnTo>
                  <a:pt x="560" y="740"/>
                </a:lnTo>
                <a:lnTo>
                  <a:pt x="561" y="752"/>
                </a:lnTo>
                <a:lnTo>
                  <a:pt x="564" y="762"/>
                </a:lnTo>
                <a:lnTo>
                  <a:pt x="567" y="774"/>
                </a:lnTo>
                <a:lnTo>
                  <a:pt x="570" y="785"/>
                </a:lnTo>
                <a:lnTo>
                  <a:pt x="574" y="796"/>
                </a:lnTo>
                <a:lnTo>
                  <a:pt x="580" y="805"/>
                </a:lnTo>
                <a:lnTo>
                  <a:pt x="586" y="816"/>
                </a:lnTo>
                <a:lnTo>
                  <a:pt x="592" y="825"/>
                </a:lnTo>
                <a:lnTo>
                  <a:pt x="600" y="834"/>
                </a:lnTo>
                <a:lnTo>
                  <a:pt x="609" y="843"/>
                </a:lnTo>
                <a:lnTo>
                  <a:pt x="620" y="854"/>
                </a:lnTo>
                <a:lnTo>
                  <a:pt x="634" y="864"/>
                </a:lnTo>
                <a:lnTo>
                  <a:pt x="648" y="873"/>
                </a:lnTo>
                <a:lnTo>
                  <a:pt x="662" y="879"/>
                </a:lnTo>
                <a:lnTo>
                  <a:pt x="678" y="885"/>
                </a:lnTo>
                <a:lnTo>
                  <a:pt x="693" y="889"/>
                </a:lnTo>
                <a:lnTo>
                  <a:pt x="709" y="892"/>
                </a:lnTo>
                <a:lnTo>
                  <a:pt x="725" y="893"/>
                </a:lnTo>
                <a:lnTo>
                  <a:pt x="741" y="892"/>
                </a:lnTo>
                <a:lnTo>
                  <a:pt x="758" y="889"/>
                </a:lnTo>
                <a:lnTo>
                  <a:pt x="774" y="884"/>
                </a:lnTo>
                <a:lnTo>
                  <a:pt x="790" y="879"/>
                </a:lnTo>
                <a:lnTo>
                  <a:pt x="794" y="877"/>
                </a:lnTo>
                <a:lnTo>
                  <a:pt x="796" y="875"/>
                </a:lnTo>
                <a:lnTo>
                  <a:pt x="798" y="871"/>
                </a:lnTo>
                <a:lnTo>
                  <a:pt x="799" y="867"/>
                </a:lnTo>
                <a:lnTo>
                  <a:pt x="799" y="863"/>
                </a:lnTo>
                <a:lnTo>
                  <a:pt x="799" y="860"/>
                </a:lnTo>
                <a:lnTo>
                  <a:pt x="797" y="857"/>
                </a:lnTo>
                <a:lnTo>
                  <a:pt x="795" y="853"/>
                </a:lnTo>
                <a:lnTo>
                  <a:pt x="718" y="786"/>
                </a:lnTo>
                <a:lnTo>
                  <a:pt x="718" y="717"/>
                </a:lnTo>
                <a:lnTo>
                  <a:pt x="785" y="717"/>
                </a:lnTo>
                <a:lnTo>
                  <a:pt x="854" y="796"/>
                </a:lnTo>
                <a:lnTo>
                  <a:pt x="856" y="798"/>
                </a:lnTo>
                <a:lnTo>
                  <a:pt x="859" y="799"/>
                </a:lnTo>
                <a:lnTo>
                  <a:pt x="863" y="800"/>
                </a:lnTo>
                <a:lnTo>
                  <a:pt x="866" y="800"/>
                </a:lnTo>
                <a:lnTo>
                  <a:pt x="871" y="799"/>
                </a:lnTo>
                <a:lnTo>
                  <a:pt x="874" y="797"/>
                </a:lnTo>
                <a:lnTo>
                  <a:pt x="876" y="793"/>
                </a:lnTo>
                <a:lnTo>
                  <a:pt x="878" y="790"/>
                </a:lnTo>
                <a:lnTo>
                  <a:pt x="882" y="778"/>
                </a:lnTo>
                <a:lnTo>
                  <a:pt x="886" y="767"/>
                </a:lnTo>
                <a:lnTo>
                  <a:pt x="889" y="755"/>
                </a:lnTo>
                <a:lnTo>
                  <a:pt x="891" y="743"/>
                </a:lnTo>
                <a:lnTo>
                  <a:pt x="891" y="730"/>
                </a:lnTo>
                <a:lnTo>
                  <a:pt x="891" y="719"/>
                </a:lnTo>
                <a:lnTo>
                  <a:pt x="890" y="707"/>
                </a:lnTo>
                <a:lnTo>
                  <a:pt x="889" y="695"/>
                </a:lnTo>
                <a:lnTo>
                  <a:pt x="886" y="683"/>
                </a:lnTo>
                <a:lnTo>
                  <a:pt x="882" y="671"/>
                </a:lnTo>
                <a:lnTo>
                  <a:pt x="877" y="660"/>
                </a:lnTo>
                <a:lnTo>
                  <a:pt x="872" y="649"/>
                </a:lnTo>
                <a:lnTo>
                  <a:pt x="866" y="638"/>
                </a:lnTo>
                <a:lnTo>
                  <a:pt x="859" y="628"/>
                </a:lnTo>
                <a:lnTo>
                  <a:pt x="851" y="618"/>
                </a:lnTo>
                <a:lnTo>
                  <a:pt x="843" y="608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75"/>
          <p:cNvSpPr/>
          <p:nvPr/>
        </p:nvSpPr>
        <p:spPr>
          <a:xfrm>
            <a:off x="826920" y="3394800"/>
            <a:ext cx="1955160" cy="6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 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084" name="CustomShape 76"/>
          <p:cNvSpPr/>
          <p:nvPr/>
        </p:nvSpPr>
        <p:spPr>
          <a:xfrm>
            <a:off x="3459600" y="3394800"/>
            <a:ext cx="1955160" cy="6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 is simply dummy text of the printing and typesetting industry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085" name="CustomShape 77"/>
          <p:cNvSpPr/>
          <p:nvPr/>
        </p:nvSpPr>
        <p:spPr>
          <a:xfrm>
            <a:off x="814320" y="3001680"/>
            <a:ext cx="283680" cy="283680"/>
          </a:xfrm>
          <a:custGeom>
            <a:avLst/>
            <a:gdLst/>
            <a:ahLst/>
            <a:rect l="l" t="t" r="r" b="b"/>
            <a:pathLst>
              <a:path w="891" h="893">
                <a:moveTo>
                  <a:pt x="843" y="608"/>
                </a:moveTo>
                <a:lnTo>
                  <a:pt x="834" y="600"/>
                </a:lnTo>
                <a:lnTo>
                  <a:pt x="825" y="593"/>
                </a:lnTo>
                <a:lnTo>
                  <a:pt x="815" y="586"/>
                </a:lnTo>
                <a:lnTo>
                  <a:pt x="805" y="580"/>
                </a:lnTo>
                <a:lnTo>
                  <a:pt x="795" y="575"/>
                </a:lnTo>
                <a:lnTo>
                  <a:pt x="784" y="571"/>
                </a:lnTo>
                <a:lnTo>
                  <a:pt x="773" y="567"/>
                </a:lnTo>
                <a:lnTo>
                  <a:pt x="762" y="564"/>
                </a:lnTo>
                <a:lnTo>
                  <a:pt x="751" y="562"/>
                </a:lnTo>
                <a:lnTo>
                  <a:pt x="739" y="560"/>
                </a:lnTo>
                <a:lnTo>
                  <a:pt x="727" y="560"/>
                </a:lnTo>
                <a:lnTo>
                  <a:pt x="717" y="560"/>
                </a:lnTo>
                <a:lnTo>
                  <a:pt x="705" y="561"/>
                </a:lnTo>
                <a:lnTo>
                  <a:pt x="693" y="563"/>
                </a:lnTo>
                <a:lnTo>
                  <a:pt x="681" y="566"/>
                </a:lnTo>
                <a:lnTo>
                  <a:pt x="671" y="570"/>
                </a:lnTo>
                <a:lnTo>
                  <a:pt x="546" y="446"/>
                </a:lnTo>
                <a:lnTo>
                  <a:pt x="671" y="323"/>
                </a:lnTo>
                <a:lnTo>
                  <a:pt x="683" y="327"/>
                </a:lnTo>
                <a:lnTo>
                  <a:pt x="697" y="329"/>
                </a:lnTo>
                <a:lnTo>
                  <a:pt x="711" y="331"/>
                </a:lnTo>
                <a:lnTo>
                  <a:pt x="725" y="331"/>
                </a:lnTo>
                <a:lnTo>
                  <a:pt x="742" y="331"/>
                </a:lnTo>
                <a:lnTo>
                  <a:pt x="758" y="329"/>
                </a:lnTo>
                <a:lnTo>
                  <a:pt x="774" y="325"/>
                </a:lnTo>
                <a:lnTo>
                  <a:pt x="789" y="319"/>
                </a:lnTo>
                <a:lnTo>
                  <a:pt x="803" y="313"/>
                </a:lnTo>
                <a:lnTo>
                  <a:pt x="817" y="304"/>
                </a:lnTo>
                <a:lnTo>
                  <a:pt x="831" y="295"/>
                </a:lnTo>
                <a:lnTo>
                  <a:pt x="843" y="284"/>
                </a:lnTo>
                <a:lnTo>
                  <a:pt x="851" y="275"/>
                </a:lnTo>
                <a:lnTo>
                  <a:pt x="859" y="265"/>
                </a:lnTo>
                <a:lnTo>
                  <a:pt x="866" y="254"/>
                </a:lnTo>
                <a:lnTo>
                  <a:pt x="873" y="243"/>
                </a:lnTo>
                <a:lnTo>
                  <a:pt x="877" y="233"/>
                </a:lnTo>
                <a:lnTo>
                  <a:pt x="882" y="221"/>
                </a:lnTo>
                <a:lnTo>
                  <a:pt x="886" y="210"/>
                </a:lnTo>
                <a:lnTo>
                  <a:pt x="889" y="199"/>
                </a:lnTo>
                <a:lnTo>
                  <a:pt x="890" y="187"/>
                </a:lnTo>
                <a:lnTo>
                  <a:pt x="891" y="175"/>
                </a:lnTo>
                <a:lnTo>
                  <a:pt x="891" y="163"/>
                </a:lnTo>
                <a:lnTo>
                  <a:pt x="891" y="151"/>
                </a:lnTo>
                <a:lnTo>
                  <a:pt x="889" y="140"/>
                </a:lnTo>
                <a:lnTo>
                  <a:pt x="886" y="128"/>
                </a:lnTo>
                <a:lnTo>
                  <a:pt x="882" y="116"/>
                </a:lnTo>
                <a:lnTo>
                  <a:pt x="878" y="104"/>
                </a:lnTo>
                <a:lnTo>
                  <a:pt x="876" y="101"/>
                </a:lnTo>
                <a:lnTo>
                  <a:pt x="874" y="98"/>
                </a:lnTo>
                <a:lnTo>
                  <a:pt x="871" y="96"/>
                </a:lnTo>
                <a:lnTo>
                  <a:pt x="866" y="96"/>
                </a:lnTo>
                <a:lnTo>
                  <a:pt x="863" y="95"/>
                </a:lnTo>
                <a:lnTo>
                  <a:pt x="859" y="96"/>
                </a:lnTo>
                <a:lnTo>
                  <a:pt x="856" y="98"/>
                </a:lnTo>
                <a:lnTo>
                  <a:pt x="852" y="100"/>
                </a:lnTo>
                <a:lnTo>
                  <a:pt x="785" y="179"/>
                </a:lnTo>
                <a:lnTo>
                  <a:pt x="718" y="179"/>
                </a:lnTo>
                <a:lnTo>
                  <a:pt x="718" y="105"/>
                </a:lnTo>
                <a:lnTo>
                  <a:pt x="795" y="38"/>
                </a:lnTo>
                <a:lnTo>
                  <a:pt x="797" y="36"/>
                </a:lnTo>
                <a:lnTo>
                  <a:pt x="799" y="33"/>
                </a:lnTo>
                <a:lnTo>
                  <a:pt x="799" y="28"/>
                </a:lnTo>
                <a:lnTo>
                  <a:pt x="799" y="25"/>
                </a:lnTo>
                <a:lnTo>
                  <a:pt x="798" y="21"/>
                </a:lnTo>
                <a:lnTo>
                  <a:pt x="796" y="18"/>
                </a:lnTo>
                <a:lnTo>
                  <a:pt x="794" y="15"/>
                </a:lnTo>
                <a:lnTo>
                  <a:pt x="790" y="13"/>
                </a:lnTo>
                <a:lnTo>
                  <a:pt x="774" y="7"/>
                </a:lnTo>
                <a:lnTo>
                  <a:pt x="758" y="3"/>
                </a:lnTo>
                <a:lnTo>
                  <a:pt x="742" y="1"/>
                </a:lnTo>
                <a:lnTo>
                  <a:pt x="725" y="0"/>
                </a:lnTo>
                <a:lnTo>
                  <a:pt x="709" y="1"/>
                </a:lnTo>
                <a:lnTo>
                  <a:pt x="693" y="3"/>
                </a:lnTo>
                <a:lnTo>
                  <a:pt x="677" y="7"/>
                </a:lnTo>
                <a:lnTo>
                  <a:pt x="662" y="12"/>
                </a:lnTo>
                <a:lnTo>
                  <a:pt x="647" y="20"/>
                </a:lnTo>
                <a:lnTo>
                  <a:pt x="633" y="28"/>
                </a:lnTo>
                <a:lnTo>
                  <a:pt x="620" y="38"/>
                </a:lnTo>
                <a:lnTo>
                  <a:pt x="609" y="49"/>
                </a:lnTo>
                <a:lnTo>
                  <a:pt x="600" y="57"/>
                </a:lnTo>
                <a:lnTo>
                  <a:pt x="592" y="67"/>
                </a:lnTo>
                <a:lnTo>
                  <a:pt x="586" y="77"/>
                </a:lnTo>
                <a:lnTo>
                  <a:pt x="580" y="86"/>
                </a:lnTo>
                <a:lnTo>
                  <a:pt x="574" y="97"/>
                </a:lnTo>
                <a:lnTo>
                  <a:pt x="570" y="108"/>
                </a:lnTo>
                <a:lnTo>
                  <a:pt x="567" y="118"/>
                </a:lnTo>
                <a:lnTo>
                  <a:pt x="564" y="129"/>
                </a:lnTo>
                <a:lnTo>
                  <a:pt x="561" y="141"/>
                </a:lnTo>
                <a:lnTo>
                  <a:pt x="560" y="153"/>
                </a:lnTo>
                <a:lnTo>
                  <a:pt x="559" y="163"/>
                </a:lnTo>
                <a:lnTo>
                  <a:pt x="560" y="175"/>
                </a:lnTo>
                <a:lnTo>
                  <a:pt x="561" y="187"/>
                </a:lnTo>
                <a:lnTo>
                  <a:pt x="563" y="199"/>
                </a:lnTo>
                <a:lnTo>
                  <a:pt x="566" y="209"/>
                </a:lnTo>
                <a:lnTo>
                  <a:pt x="569" y="221"/>
                </a:lnTo>
                <a:lnTo>
                  <a:pt x="446" y="345"/>
                </a:lnTo>
                <a:lnTo>
                  <a:pt x="322" y="221"/>
                </a:lnTo>
                <a:lnTo>
                  <a:pt x="325" y="209"/>
                </a:lnTo>
                <a:lnTo>
                  <a:pt x="328" y="199"/>
                </a:lnTo>
                <a:lnTo>
                  <a:pt x="330" y="187"/>
                </a:lnTo>
                <a:lnTo>
                  <a:pt x="331" y="175"/>
                </a:lnTo>
                <a:lnTo>
                  <a:pt x="331" y="163"/>
                </a:lnTo>
                <a:lnTo>
                  <a:pt x="330" y="153"/>
                </a:lnTo>
                <a:lnTo>
                  <a:pt x="329" y="141"/>
                </a:lnTo>
                <a:lnTo>
                  <a:pt x="327" y="129"/>
                </a:lnTo>
                <a:lnTo>
                  <a:pt x="324" y="118"/>
                </a:lnTo>
                <a:lnTo>
                  <a:pt x="321" y="108"/>
                </a:lnTo>
                <a:lnTo>
                  <a:pt x="316" y="97"/>
                </a:lnTo>
                <a:lnTo>
                  <a:pt x="311" y="86"/>
                </a:lnTo>
                <a:lnTo>
                  <a:pt x="305" y="77"/>
                </a:lnTo>
                <a:lnTo>
                  <a:pt x="298" y="67"/>
                </a:lnTo>
                <a:lnTo>
                  <a:pt x="291" y="57"/>
                </a:lnTo>
                <a:lnTo>
                  <a:pt x="282" y="49"/>
                </a:lnTo>
                <a:lnTo>
                  <a:pt x="274" y="40"/>
                </a:lnTo>
                <a:lnTo>
                  <a:pt x="264" y="33"/>
                </a:lnTo>
                <a:lnTo>
                  <a:pt x="253" y="25"/>
                </a:lnTo>
                <a:lnTo>
                  <a:pt x="243" y="20"/>
                </a:lnTo>
                <a:lnTo>
                  <a:pt x="232" y="15"/>
                </a:lnTo>
                <a:lnTo>
                  <a:pt x="221" y="10"/>
                </a:lnTo>
                <a:lnTo>
                  <a:pt x="209" y="6"/>
                </a:lnTo>
                <a:lnTo>
                  <a:pt x="199" y="4"/>
                </a:lnTo>
                <a:lnTo>
                  <a:pt x="187" y="2"/>
                </a:lnTo>
                <a:lnTo>
                  <a:pt x="175" y="1"/>
                </a:lnTo>
                <a:lnTo>
                  <a:pt x="162" y="1"/>
                </a:lnTo>
                <a:lnTo>
                  <a:pt x="151" y="2"/>
                </a:lnTo>
                <a:lnTo>
                  <a:pt x="139" y="3"/>
                </a:lnTo>
                <a:lnTo>
                  <a:pt x="127" y="5"/>
                </a:lnTo>
                <a:lnTo>
                  <a:pt x="115" y="9"/>
                </a:lnTo>
                <a:lnTo>
                  <a:pt x="103" y="13"/>
                </a:lnTo>
                <a:lnTo>
                  <a:pt x="100" y="16"/>
                </a:lnTo>
                <a:lnTo>
                  <a:pt x="97" y="18"/>
                </a:lnTo>
                <a:lnTo>
                  <a:pt x="96" y="21"/>
                </a:lnTo>
                <a:lnTo>
                  <a:pt x="95" y="25"/>
                </a:lnTo>
                <a:lnTo>
                  <a:pt x="94" y="28"/>
                </a:lnTo>
                <a:lnTo>
                  <a:pt x="95" y="33"/>
                </a:lnTo>
                <a:lnTo>
                  <a:pt x="97" y="36"/>
                </a:lnTo>
                <a:lnTo>
                  <a:pt x="99" y="38"/>
                </a:lnTo>
                <a:lnTo>
                  <a:pt x="179" y="105"/>
                </a:lnTo>
                <a:lnTo>
                  <a:pt x="179" y="179"/>
                </a:lnTo>
                <a:lnTo>
                  <a:pt x="106" y="179"/>
                </a:lnTo>
                <a:lnTo>
                  <a:pt x="38" y="100"/>
                </a:lnTo>
                <a:lnTo>
                  <a:pt x="35" y="98"/>
                </a:lnTo>
                <a:lnTo>
                  <a:pt x="32" y="96"/>
                </a:lnTo>
                <a:lnTo>
                  <a:pt x="28" y="95"/>
                </a:lnTo>
                <a:lnTo>
                  <a:pt x="24" y="96"/>
                </a:lnTo>
                <a:lnTo>
                  <a:pt x="20" y="96"/>
                </a:lnTo>
                <a:lnTo>
                  <a:pt x="17" y="98"/>
                </a:lnTo>
                <a:lnTo>
                  <a:pt x="15" y="101"/>
                </a:lnTo>
                <a:lnTo>
                  <a:pt x="13" y="104"/>
                </a:lnTo>
                <a:lnTo>
                  <a:pt x="8" y="116"/>
                </a:lnTo>
                <a:lnTo>
                  <a:pt x="5" y="128"/>
                </a:lnTo>
                <a:lnTo>
                  <a:pt x="2" y="140"/>
                </a:lnTo>
                <a:lnTo>
                  <a:pt x="1" y="151"/>
                </a:lnTo>
                <a:lnTo>
                  <a:pt x="0" y="164"/>
                </a:lnTo>
                <a:lnTo>
                  <a:pt x="0" y="176"/>
                </a:lnTo>
                <a:lnTo>
                  <a:pt x="1" y="188"/>
                </a:lnTo>
                <a:lnTo>
                  <a:pt x="3" y="200"/>
                </a:lnTo>
                <a:lnTo>
                  <a:pt x="5" y="211"/>
                </a:lnTo>
                <a:lnTo>
                  <a:pt x="9" y="223"/>
                </a:lnTo>
                <a:lnTo>
                  <a:pt x="14" y="235"/>
                </a:lnTo>
                <a:lnTo>
                  <a:pt x="19" y="246"/>
                </a:lnTo>
                <a:lnTo>
                  <a:pt x="24" y="256"/>
                </a:lnTo>
                <a:lnTo>
                  <a:pt x="32" y="266"/>
                </a:lnTo>
                <a:lnTo>
                  <a:pt x="39" y="276"/>
                </a:lnTo>
                <a:lnTo>
                  <a:pt x="48" y="285"/>
                </a:lnTo>
                <a:lnTo>
                  <a:pt x="56" y="294"/>
                </a:lnTo>
                <a:lnTo>
                  <a:pt x="66" y="300"/>
                </a:lnTo>
                <a:lnTo>
                  <a:pt x="76" y="308"/>
                </a:lnTo>
                <a:lnTo>
                  <a:pt x="85" y="313"/>
                </a:lnTo>
                <a:lnTo>
                  <a:pt x="96" y="318"/>
                </a:lnTo>
                <a:lnTo>
                  <a:pt x="107" y="323"/>
                </a:lnTo>
                <a:lnTo>
                  <a:pt x="117" y="326"/>
                </a:lnTo>
                <a:lnTo>
                  <a:pt x="128" y="329"/>
                </a:lnTo>
                <a:lnTo>
                  <a:pt x="140" y="331"/>
                </a:lnTo>
                <a:lnTo>
                  <a:pt x="152" y="332"/>
                </a:lnTo>
                <a:lnTo>
                  <a:pt x="162" y="333"/>
                </a:lnTo>
                <a:lnTo>
                  <a:pt x="174" y="332"/>
                </a:lnTo>
                <a:lnTo>
                  <a:pt x="186" y="331"/>
                </a:lnTo>
                <a:lnTo>
                  <a:pt x="198" y="329"/>
                </a:lnTo>
                <a:lnTo>
                  <a:pt x="209" y="327"/>
                </a:lnTo>
                <a:lnTo>
                  <a:pt x="220" y="323"/>
                </a:lnTo>
                <a:lnTo>
                  <a:pt x="344" y="447"/>
                </a:lnTo>
                <a:lnTo>
                  <a:pt x="220" y="570"/>
                </a:lnTo>
                <a:lnTo>
                  <a:pt x="207" y="566"/>
                </a:lnTo>
                <a:lnTo>
                  <a:pt x="193" y="562"/>
                </a:lnTo>
                <a:lnTo>
                  <a:pt x="179" y="561"/>
                </a:lnTo>
                <a:lnTo>
                  <a:pt x="166" y="560"/>
                </a:lnTo>
                <a:lnTo>
                  <a:pt x="148" y="561"/>
                </a:lnTo>
                <a:lnTo>
                  <a:pt x="132" y="563"/>
                </a:lnTo>
                <a:lnTo>
                  <a:pt x="117" y="568"/>
                </a:lnTo>
                <a:lnTo>
                  <a:pt x="101" y="573"/>
                </a:lnTo>
                <a:lnTo>
                  <a:pt x="87" y="580"/>
                </a:lnTo>
                <a:lnTo>
                  <a:pt x="74" y="588"/>
                </a:lnTo>
                <a:lnTo>
                  <a:pt x="61" y="598"/>
                </a:lnTo>
                <a:lnTo>
                  <a:pt x="48" y="608"/>
                </a:lnTo>
                <a:lnTo>
                  <a:pt x="39" y="618"/>
                </a:lnTo>
                <a:lnTo>
                  <a:pt x="32" y="628"/>
                </a:lnTo>
                <a:lnTo>
                  <a:pt x="24" y="638"/>
                </a:lnTo>
                <a:lnTo>
                  <a:pt x="19" y="649"/>
                </a:lnTo>
                <a:lnTo>
                  <a:pt x="14" y="660"/>
                </a:lnTo>
                <a:lnTo>
                  <a:pt x="9" y="671"/>
                </a:lnTo>
                <a:lnTo>
                  <a:pt x="5" y="683"/>
                </a:lnTo>
                <a:lnTo>
                  <a:pt x="3" y="695"/>
                </a:lnTo>
                <a:lnTo>
                  <a:pt x="1" y="707"/>
                </a:lnTo>
                <a:lnTo>
                  <a:pt x="0" y="719"/>
                </a:lnTo>
                <a:lnTo>
                  <a:pt x="0" y="730"/>
                </a:lnTo>
                <a:lnTo>
                  <a:pt x="1" y="743"/>
                </a:lnTo>
                <a:lnTo>
                  <a:pt x="2" y="755"/>
                </a:lnTo>
                <a:lnTo>
                  <a:pt x="5" y="767"/>
                </a:lnTo>
                <a:lnTo>
                  <a:pt x="8" y="778"/>
                </a:lnTo>
                <a:lnTo>
                  <a:pt x="13" y="790"/>
                </a:lnTo>
                <a:lnTo>
                  <a:pt x="15" y="793"/>
                </a:lnTo>
                <a:lnTo>
                  <a:pt x="17" y="797"/>
                </a:lnTo>
                <a:lnTo>
                  <a:pt x="20" y="799"/>
                </a:lnTo>
                <a:lnTo>
                  <a:pt x="24" y="800"/>
                </a:lnTo>
                <a:lnTo>
                  <a:pt x="28" y="800"/>
                </a:lnTo>
                <a:lnTo>
                  <a:pt x="32" y="799"/>
                </a:lnTo>
                <a:lnTo>
                  <a:pt x="35" y="798"/>
                </a:lnTo>
                <a:lnTo>
                  <a:pt x="38" y="796"/>
                </a:lnTo>
                <a:lnTo>
                  <a:pt x="106" y="717"/>
                </a:lnTo>
                <a:lnTo>
                  <a:pt x="179" y="717"/>
                </a:lnTo>
                <a:lnTo>
                  <a:pt x="179" y="786"/>
                </a:lnTo>
                <a:lnTo>
                  <a:pt x="99" y="853"/>
                </a:lnTo>
                <a:lnTo>
                  <a:pt x="97" y="857"/>
                </a:lnTo>
                <a:lnTo>
                  <a:pt x="95" y="860"/>
                </a:lnTo>
                <a:lnTo>
                  <a:pt x="94" y="863"/>
                </a:lnTo>
                <a:lnTo>
                  <a:pt x="95" y="867"/>
                </a:lnTo>
                <a:lnTo>
                  <a:pt x="96" y="871"/>
                </a:lnTo>
                <a:lnTo>
                  <a:pt x="97" y="875"/>
                </a:lnTo>
                <a:lnTo>
                  <a:pt x="100" y="877"/>
                </a:lnTo>
                <a:lnTo>
                  <a:pt x="103" y="879"/>
                </a:lnTo>
                <a:lnTo>
                  <a:pt x="120" y="884"/>
                </a:lnTo>
                <a:lnTo>
                  <a:pt x="135" y="889"/>
                </a:lnTo>
                <a:lnTo>
                  <a:pt x="152" y="892"/>
                </a:lnTo>
                <a:lnTo>
                  <a:pt x="168" y="893"/>
                </a:lnTo>
                <a:lnTo>
                  <a:pt x="168" y="893"/>
                </a:lnTo>
                <a:lnTo>
                  <a:pt x="184" y="892"/>
                </a:lnTo>
                <a:lnTo>
                  <a:pt x="200" y="889"/>
                </a:lnTo>
                <a:lnTo>
                  <a:pt x="216" y="885"/>
                </a:lnTo>
                <a:lnTo>
                  <a:pt x="231" y="879"/>
                </a:lnTo>
                <a:lnTo>
                  <a:pt x="245" y="873"/>
                </a:lnTo>
                <a:lnTo>
                  <a:pt x="259" y="864"/>
                </a:lnTo>
                <a:lnTo>
                  <a:pt x="271" y="854"/>
                </a:lnTo>
                <a:lnTo>
                  <a:pt x="284" y="843"/>
                </a:lnTo>
                <a:lnTo>
                  <a:pt x="292" y="834"/>
                </a:lnTo>
                <a:lnTo>
                  <a:pt x="299" y="825"/>
                </a:lnTo>
                <a:lnTo>
                  <a:pt x="306" y="816"/>
                </a:lnTo>
                <a:lnTo>
                  <a:pt x="312" y="806"/>
                </a:lnTo>
                <a:lnTo>
                  <a:pt x="317" y="796"/>
                </a:lnTo>
                <a:lnTo>
                  <a:pt x="322" y="785"/>
                </a:lnTo>
                <a:lnTo>
                  <a:pt x="325" y="774"/>
                </a:lnTo>
                <a:lnTo>
                  <a:pt x="328" y="763"/>
                </a:lnTo>
                <a:lnTo>
                  <a:pt x="330" y="752"/>
                </a:lnTo>
                <a:lnTo>
                  <a:pt x="331" y="741"/>
                </a:lnTo>
                <a:lnTo>
                  <a:pt x="331" y="729"/>
                </a:lnTo>
                <a:lnTo>
                  <a:pt x="331" y="717"/>
                </a:lnTo>
                <a:lnTo>
                  <a:pt x="330" y="706"/>
                </a:lnTo>
                <a:lnTo>
                  <a:pt x="328" y="694"/>
                </a:lnTo>
                <a:lnTo>
                  <a:pt x="325" y="682"/>
                </a:lnTo>
                <a:lnTo>
                  <a:pt x="322" y="671"/>
                </a:lnTo>
                <a:lnTo>
                  <a:pt x="446" y="547"/>
                </a:lnTo>
                <a:lnTo>
                  <a:pt x="569" y="671"/>
                </a:lnTo>
                <a:lnTo>
                  <a:pt x="566" y="682"/>
                </a:lnTo>
                <a:lnTo>
                  <a:pt x="563" y="694"/>
                </a:lnTo>
                <a:lnTo>
                  <a:pt x="561" y="706"/>
                </a:lnTo>
                <a:lnTo>
                  <a:pt x="560" y="716"/>
                </a:lnTo>
                <a:lnTo>
                  <a:pt x="559" y="728"/>
                </a:lnTo>
                <a:lnTo>
                  <a:pt x="560" y="740"/>
                </a:lnTo>
                <a:lnTo>
                  <a:pt x="561" y="752"/>
                </a:lnTo>
                <a:lnTo>
                  <a:pt x="564" y="762"/>
                </a:lnTo>
                <a:lnTo>
                  <a:pt x="567" y="774"/>
                </a:lnTo>
                <a:lnTo>
                  <a:pt x="570" y="785"/>
                </a:lnTo>
                <a:lnTo>
                  <a:pt x="574" y="796"/>
                </a:lnTo>
                <a:lnTo>
                  <a:pt x="580" y="805"/>
                </a:lnTo>
                <a:lnTo>
                  <a:pt x="586" y="816"/>
                </a:lnTo>
                <a:lnTo>
                  <a:pt x="592" y="825"/>
                </a:lnTo>
                <a:lnTo>
                  <a:pt x="600" y="834"/>
                </a:lnTo>
                <a:lnTo>
                  <a:pt x="609" y="843"/>
                </a:lnTo>
                <a:lnTo>
                  <a:pt x="620" y="854"/>
                </a:lnTo>
                <a:lnTo>
                  <a:pt x="634" y="864"/>
                </a:lnTo>
                <a:lnTo>
                  <a:pt x="648" y="873"/>
                </a:lnTo>
                <a:lnTo>
                  <a:pt x="662" y="879"/>
                </a:lnTo>
                <a:lnTo>
                  <a:pt x="678" y="885"/>
                </a:lnTo>
                <a:lnTo>
                  <a:pt x="693" y="889"/>
                </a:lnTo>
                <a:lnTo>
                  <a:pt x="709" y="892"/>
                </a:lnTo>
                <a:lnTo>
                  <a:pt x="725" y="893"/>
                </a:lnTo>
                <a:lnTo>
                  <a:pt x="741" y="892"/>
                </a:lnTo>
                <a:lnTo>
                  <a:pt x="758" y="889"/>
                </a:lnTo>
                <a:lnTo>
                  <a:pt x="774" y="884"/>
                </a:lnTo>
                <a:lnTo>
                  <a:pt x="790" y="879"/>
                </a:lnTo>
                <a:lnTo>
                  <a:pt x="794" y="877"/>
                </a:lnTo>
                <a:lnTo>
                  <a:pt x="796" y="875"/>
                </a:lnTo>
                <a:lnTo>
                  <a:pt x="798" y="871"/>
                </a:lnTo>
                <a:lnTo>
                  <a:pt x="799" y="867"/>
                </a:lnTo>
                <a:lnTo>
                  <a:pt x="799" y="863"/>
                </a:lnTo>
                <a:lnTo>
                  <a:pt x="799" y="860"/>
                </a:lnTo>
                <a:lnTo>
                  <a:pt x="797" y="857"/>
                </a:lnTo>
                <a:lnTo>
                  <a:pt x="795" y="853"/>
                </a:lnTo>
                <a:lnTo>
                  <a:pt x="718" y="786"/>
                </a:lnTo>
                <a:lnTo>
                  <a:pt x="718" y="717"/>
                </a:lnTo>
                <a:lnTo>
                  <a:pt x="785" y="717"/>
                </a:lnTo>
                <a:lnTo>
                  <a:pt x="854" y="796"/>
                </a:lnTo>
                <a:lnTo>
                  <a:pt x="856" y="798"/>
                </a:lnTo>
                <a:lnTo>
                  <a:pt x="859" y="799"/>
                </a:lnTo>
                <a:lnTo>
                  <a:pt x="863" y="800"/>
                </a:lnTo>
                <a:lnTo>
                  <a:pt x="866" y="800"/>
                </a:lnTo>
                <a:lnTo>
                  <a:pt x="871" y="799"/>
                </a:lnTo>
                <a:lnTo>
                  <a:pt x="874" y="797"/>
                </a:lnTo>
                <a:lnTo>
                  <a:pt x="876" y="793"/>
                </a:lnTo>
                <a:lnTo>
                  <a:pt x="878" y="790"/>
                </a:lnTo>
                <a:lnTo>
                  <a:pt x="882" y="778"/>
                </a:lnTo>
                <a:lnTo>
                  <a:pt x="886" y="767"/>
                </a:lnTo>
                <a:lnTo>
                  <a:pt x="889" y="755"/>
                </a:lnTo>
                <a:lnTo>
                  <a:pt x="891" y="743"/>
                </a:lnTo>
                <a:lnTo>
                  <a:pt x="891" y="730"/>
                </a:lnTo>
                <a:lnTo>
                  <a:pt x="891" y="719"/>
                </a:lnTo>
                <a:lnTo>
                  <a:pt x="890" y="707"/>
                </a:lnTo>
                <a:lnTo>
                  <a:pt x="889" y="695"/>
                </a:lnTo>
                <a:lnTo>
                  <a:pt x="886" y="683"/>
                </a:lnTo>
                <a:lnTo>
                  <a:pt x="882" y="671"/>
                </a:lnTo>
                <a:lnTo>
                  <a:pt x="877" y="660"/>
                </a:lnTo>
                <a:lnTo>
                  <a:pt x="872" y="649"/>
                </a:lnTo>
                <a:lnTo>
                  <a:pt x="866" y="638"/>
                </a:lnTo>
                <a:lnTo>
                  <a:pt x="859" y="628"/>
                </a:lnTo>
                <a:lnTo>
                  <a:pt x="851" y="618"/>
                </a:lnTo>
                <a:lnTo>
                  <a:pt x="843" y="608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86" name="Group 78"/>
          <p:cNvGrpSpPr/>
          <p:nvPr/>
        </p:nvGrpSpPr>
        <p:grpSpPr>
          <a:xfrm>
            <a:off x="3459600" y="2927160"/>
            <a:ext cx="339480" cy="339480"/>
            <a:chOff x="3459600" y="2927160"/>
            <a:chExt cx="339480" cy="339480"/>
          </a:xfrm>
        </p:grpSpPr>
        <p:sp>
          <p:nvSpPr>
            <p:cNvPr id="1087" name="CustomShape 79"/>
            <p:cNvSpPr/>
            <p:nvPr/>
          </p:nvSpPr>
          <p:spPr>
            <a:xfrm>
              <a:off x="3459600" y="3039840"/>
              <a:ext cx="339480" cy="226800"/>
            </a:xfrm>
            <a:custGeom>
              <a:avLst/>
              <a:gdLst/>
              <a:ahLst/>
              <a:rect l="l" t="t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CustomShape 80"/>
            <p:cNvSpPr/>
            <p:nvPr/>
          </p:nvSpPr>
          <p:spPr>
            <a:xfrm>
              <a:off x="3482280" y="2927160"/>
              <a:ext cx="298080" cy="185400"/>
            </a:xfrm>
            <a:custGeom>
              <a:avLst/>
              <a:gdLst/>
              <a:ahLst/>
              <a:rect l="l" t="t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89" name="Line 81"/>
          <p:cNvSpPr/>
          <p:nvPr/>
        </p:nvSpPr>
        <p:spPr>
          <a:xfrm>
            <a:off x="826560" y="2713320"/>
            <a:ext cx="4588200" cy="360"/>
          </a:xfrm>
          <a:prstGeom prst="line">
            <a:avLst/>
          </a:prstGeom>
          <a:ln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CustomShape 1"/>
          <p:cNvSpPr/>
          <p:nvPr/>
        </p:nvSpPr>
        <p:spPr>
          <a:xfrm>
            <a:off x="0" y="0"/>
            <a:ext cx="12191760" cy="221004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2"/>
          <p:cNvSpPr/>
          <p:nvPr/>
        </p:nvSpPr>
        <p:spPr>
          <a:xfrm>
            <a:off x="3240" y="1563480"/>
            <a:ext cx="12188520" cy="529416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3"/>
          <p:cNvSpPr/>
          <p:nvPr/>
        </p:nvSpPr>
        <p:spPr>
          <a:xfrm>
            <a:off x="10781640" y="7344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4"/>
          <p:cNvSpPr/>
          <p:nvPr/>
        </p:nvSpPr>
        <p:spPr>
          <a:xfrm>
            <a:off x="8213040" y="98028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5"/>
          <p:cNvSpPr/>
          <p:nvPr/>
        </p:nvSpPr>
        <p:spPr>
          <a:xfrm>
            <a:off x="9427320" y="70992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6"/>
          <p:cNvSpPr/>
          <p:nvPr/>
        </p:nvSpPr>
        <p:spPr>
          <a:xfrm>
            <a:off x="11273400" y="122904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7"/>
          <p:cNvSpPr/>
          <p:nvPr/>
        </p:nvSpPr>
        <p:spPr>
          <a:xfrm>
            <a:off x="9171720" y="1308240"/>
            <a:ext cx="510840" cy="25380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8"/>
          <p:cNvSpPr/>
          <p:nvPr/>
        </p:nvSpPr>
        <p:spPr>
          <a:xfrm>
            <a:off x="8983440" y="1397160"/>
            <a:ext cx="333360" cy="16524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CustomShape 9"/>
          <p:cNvSpPr/>
          <p:nvPr/>
        </p:nvSpPr>
        <p:spPr>
          <a:xfrm>
            <a:off x="-28440" y="98028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10"/>
          <p:cNvSpPr/>
          <p:nvPr/>
        </p:nvSpPr>
        <p:spPr>
          <a:xfrm>
            <a:off x="-992520" y="70992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11"/>
          <p:cNvSpPr/>
          <p:nvPr/>
        </p:nvSpPr>
        <p:spPr>
          <a:xfrm>
            <a:off x="853200" y="122904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12"/>
          <p:cNvSpPr/>
          <p:nvPr/>
        </p:nvSpPr>
        <p:spPr>
          <a:xfrm>
            <a:off x="-663840" y="156312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CustomShape 13"/>
          <p:cNvSpPr/>
          <p:nvPr/>
        </p:nvSpPr>
        <p:spPr>
          <a:xfrm>
            <a:off x="9763920" y="156312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CustomShape 14"/>
          <p:cNvSpPr/>
          <p:nvPr/>
        </p:nvSpPr>
        <p:spPr>
          <a:xfrm>
            <a:off x="8616960" y="1563120"/>
            <a:ext cx="699840" cy="34740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15"/>
          <p:cNvSpPr/>
          <p:nvPr/>
        </p:nvSpPr>
        <p:spPr>
          <a:xfrm>
            <a:off x="10959480" y="1563120"/>
            <a:ext cx="3629880" cy="180252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16"/>
          <p:cNvSpPr/>
          <p:nvPr/>
        </p:nvSpPr>
        <p:spPr>
          <a:xfrm>
            <a:off x="11360520" y="1563120"/>
            <a:ext cx="536040" cy="26604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17"/>
          <p:cNvSpPr/>
          <p:nvPr/>
        </p:nvSpPr>
        <p:spPr>
          <a:xfrm rot="2700000">
            <a:off x="4945680" y="2981520"/>
            <a:ext cx="2299680" cy="2299680"/>
          </a:xfrm>
          <a:prstGeom prst="rect">
            <a:avLst/>
          </a:pr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07" name="Group 18"/>
          <p:cNvGrpSpPr/>
          <p:nvPr/>
        </p:nvGrpSpPr>
        <p:grpSpPr>
          <a:xfrm>
            <a:off x="3954960" y="3380040"/>
            <a:ext cx="1503360" cy="1503360"/>
            <a:chOff x="3954960" y="3380040"/>
            <a:chExt cx="1503360" cy="1503360"/>
          </a:xfrm>
        </p:grpSpPr>
        <p:sp>
          <p:nvSpPr>
            <p:cNvPr id="1108" name="CustomShape 19"/>
            <p:cNvSpPr/>
            <p:nvPr/>
          </p:nvSpPr>
          <p:spPr>
            <a:xfrm rot="2700000">
              <a:off x="4174920" y="3600000"/>
              <a:ext cx="1063080" cy="10630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9" name="CustomShape 20"/>
            <p:cNvSpPr/>
            <p:nvPr/>
          </p:nvSpPr>
          <p:spPr>
            <a:xfrm rot="2700000">
              <a:off x="4299120" y="3724200"/>
              <a:ext cx="814680" cy="8146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0" name="Group 21"/>
          <p:cNvGrpSpPr/>
          <p:nvPr/>
        </p:nvGrpSpPr>
        <p:grpSpPr>
          <a:xfrm>
            <a:off x="6733440" y="3380040"/>
            <a:ext cx="1503360" cy="1503360"/>
            <a:chOff x="6733440" y="3380040"/>
            <a:chExt cx="1503360" cy="1503360"/>
          </a:xfrm>
        </p:grpSpPr>
        <p:sp>
          <p:nvSpPr>
            <p:cNvPr id="1111" name="CustomShape 22"/>
            <p:cNvSpPr/>
            <p:nvPr/>
          </p:nvSpPr>
          <p:spPr>
            <a:xfrm rot="2700000">
              <a:off x="6953400" y="3600000"/>
              <a:ext cx="1063080" cy="10630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CustomShape 23"/>
            <p:cNvSpPr/>
            <p:nvPr/>
          </p:nvSpPr>
          <p:spPr>
            <a:xfrm rot="2700000">
              <a:off x="7077600" y="3724200"/>
              <a:ext cx="814680" cy="8146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3" name="Group 24"/>
          <p:cNvGrpSpPr/>
          <p:nvPr/>
        </p:nvGrpSpPr>
        <p:grpSpPr>
          <a:xfrm>
            <a:off x="5344200" y="1986480"/>
            <a:ext cx="1503360" cy="1503360"/>
            <a:chOff x="5344200" y="1986480"/>
            <a:chExt cx="1503360" cy="1503360"/>
          </a:xfrm>
        </p:grpSpPr>
        <p:sp>
          <p:nvSpPr>
            <p:cNvPr id="1114" name="CustomShape 25"/>
            <p:cNvSpPr/>
            <p:nvPr/>
          </p:nvSpPr>
          <p:spPr>
            <a:xfrm rot="2700000">
              <a:off x="5564160" y="2206440"/>
              <a:ext cx="1063080" cy="10630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5" name="CustomShape 26"/>
            <p:cNvSpPr/>
            <p:nvPr/>
          </p:nvSpPr>
          <p:spPr>
            <a:xfrm rot="2700000">
              <a:off x="5688360" y="2330640"/>
              <a:ext cx="814680" cy="8146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6" name="Group 27"/>
          <p:cNvGrpSpPr/>
          <p:nvPr/>
        </p:nvGrpSpPr>
        <p:grpSpPr>
          <a:xfrm>
            <a:off x="5344200" y="4775040"/>
            <a:ext cx="1503360" cy="1503360"/>
            <a:chOff x="5344200" y="4775040"/>
            <a:chExt cx="1503360" cy="1503360"/>
          </a:xfrm>
        </p:grpSpPr>
        <p:sp>
          <p:nvSpPr>
            <p:cNvPr id="1117" name="CustomShape 28"/>
            <p:cNvSpPr/>
            <p:nvPr/>
          </p:nvSpPr>
          <p:spPr>
            <a:xfrm rot="2700000">
              <a:off x="5564160" y="4995000"/>
              <a:ext cx="1063080" cy="10630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8" name="CustomShape 29"/>
            <p:cNvSpPr/>
            <p:nvPr/>
          </p:nvSpPr>
          <p:spPr>
            <a:xfrm rot="2700000">
              <a:off x="5688360" y="5119200"/>
              <a:ext cx="814680" cy="8146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9" name="Group 30"/>
          <p:cNvGrpSpPr/>
          <p:nvPr/>
        </p:nvGrpSpPr>
        <p:grpSpPr>
          <a:xfrm>
            <a:off x="5839560" y="2592360"/>
            <a:ext cx="512640" cy="291600"/>
            <a:chOff x="5839560" y="2592360"/>
            <a:chExt cx="512640" cy="291600"/>
          </a:xfrm>
        </p:grpSpPr>
        <p:sp>
          <p:nvSpPr>
            <p:cNvPr id="1120" name="CustomShape 31"/>
            <p:cNvSpPr/>
            <p:nvPr/>
          </p:nvSpPr>
          <p:spPr>
            <a:xfrm>
              <a:off x="5839560" y="2643480"/>
              <a:ext cx="87480" cy="189720"/>
            </a:xfrm>
            <a:custGeom>
              <a:avLst/>
              <a:gdLst/>
              <a:ahLst/>
              <a:rect l="l" t="t" r="r" b="b"/>
              <a:pathLst>
                <a:path w="151" h="331">
                  <a:moveTo>
                    <a:pt x="135" y="0"/>
                  </a:moveTo>
                  <a:lnTo>
                    <a:pt x="90" y="0"/>
                  </a:lnTo>
                  <a:lnTo>
                    <a:pt x="85" y="0"/>
                  </a:lnTo>
                  <a:lnTo>
                    <a:pt x="79" y="2"/>
                  </a:lnTo>
                  <a:lnTo>
                    <a:pt x="74" y="4"/>
                  </a:lnTo>
                  <a:lnTo>
                    <a:pt x="68" y="5"/>
                  </a:lnTo>
                  <a:lnTo>
                    <a:pt x="58" y="11"/>
                  </a:lnTo>
                  <a:lnTo>
                    <a:pt x="50" y="20"/>
                  </a:lnTo>
                  <a:lnTo>
                    <a:pt x="41" y="28"/>
                  </a:lnTo>
                  <a:lnTo>
                    <a:pt x="35" y="39"/>
                  </a:lnTo>
                  <a:lnTo>
                    <a:pt x="34" y="44"/>
                  </a:lnTo>
                  <a:lnTo>
                    <a:pt x="32" y="49"/>
                  </a:lnTo>
                  <a:lnTo>
                    <a:pt x="30" y="55"/>
                  </a:lnTo>
                  <a:lnTo>
                    <a:pt x="30" y="60"/>
                  </a:lnTo>
                  <a:lnTo>
                    <a:pt x="30" y="151"/>
                  </a:lnTo>
                  <a:lnTo>
                    <a:pt x="16" y="151"/>
                  </a:lnTo>
                  <a:lnTo>
                    <a:pt x="10" y="152"/>
                  </a:lnTo>
                  <a:lnTo>
                    <a:pt x="5" y="155"/>
                  </a:lnTo>
                  <a:lnTo>
                    <a:pt x="1" y="160"/>
                  </a:lnTo>
                  <a:lnTo>
                    <a:pt x="0" y="166"/>
                  </a:lnTo>
                  <a:lnTo>
                    <a:pt x="1" y="171"/>
                  </a:lnTo>
                  <a:lnTo>
                    <a:pt x="5" y="176"/>
                  </a:lnTo>
                  <a:lnTo>
                    <a:pt x="10" y="180"/>
                  </a:lnTo>
                  <a:lnTo>
                    <a:pt x="16" y="181"/>
                  </a:lnTo>
                  <a:lnTo>
                    <a:pt x="30" y="181"/>
                  </a:lnTo>
                  <a:lnTo>
                    <a:pt x="30" y="271"/>
                  </a:lnTo>
                  <a:lnTo>
                    <a:pt x="30" y="276"/>
                  </a:lnTo>
                  <a:lnTo>
                    <a:pt x="32" y="282"/>
                  </a:lnTo>
                  <a:lnTo>
                    <a:pt x="34" y="287"/>
                  </a:lnTo>
                  <a:lnTo>
                    <a:pt x="35" y="293"/>
                  </a:lnTo>
                  <a:lnTo>
                    <a:pt x="41" y="303"/>
                  </a:lnTo>
                  <a:lnTo>
                    <a:pt x="50" y="312"/>
                  </a:lnTo>
                  <a:lnTo>
                    <a:pt x="58" y="320"/>
                  </a:lnTo>
                  <a:lnTo>
                    <a:pt x="68" y="326"/>
                  </a:lnTo>
                  <a:lnTo>
                    <a:pt x="74" y="329"/>
                  </a:lnTo>
                  <a:lnTo>
                    <a:pt x="79" y="330"/>
                  </a:lnTo>
                  <a:lnTo>
                    <a:pt x="85" y="331"/>
                  </a:lnTo>
                  <a:lnTo>
                    <a:pt x="90" y="331"/>
                  </a:lnTo>
                  <a:lnTo>
                    <a:pt x="135" y="331"/>
                  </a:lnTo>
                  <a:lnTo>
                    <a:pt x="141" y="330"/>
                  </a:lnTo>
                  <a:lnTo>
                    <a:pt x="146" y="326"/>
                  </a:lnTo>
                  <a:lnTo>
                    <a:pt x="150" y="322"/>
                  </a:lnTo>
                  <a:lnTo>
                    <a:pt x="151" y="317"/>
                  </a:lnTo>
                  <a:lnTo>
                    <a:pt x="151" y="15"/>
                  </a:lnTo>
                  <a:lnTo>
                    <a:pt x="150" y="10"/>
                  </a:lnTo>
                  <a:lnTo>
                    <a:pt x="146" y="5"/>
                  </a:lnTo>
                  <a:lnTo>
                    <a:pt x="141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CustomShape 32"/>
            <p:cNvSpPr/>
            <p:nvPr/>
          </p:nvSpPr>
          <p:spPr>
            <a:xfrm>
              <a:off x="5944320" y="2592360"/>
              <a:ext cx="305640" cy="291600"/>
            </a:xfrm>
            <a:custGeom>
              <a:avLst/>
              <a:gdLst/>
              <a:ahLst/>
              <a:rect l="l" t="t" r="r" b="b"/>
              <a:pathLst>
                <a:path w="542" h="512">
                  <a:moveTo>
                    <a:pt x="481" y="0"/>
                  </a:moveTo>
                  <a:lnTo>
                    <a:pt x="421" y="0"/>
                  </a:lnTo>
                  <a:lnTo>
                    <a:pt x="408" y="1"/>
                  </a:lnTo>
                  <a:lnTo>
                    <a:pt x="395" y="4"/>
                  </a:lnTo>
                  <a:lnTo>
                    <a:pt x="390" y="6"/>
                  </a:lnTo>
                  <a:lnTo>
                    <a:pt x="386" y="10"/>
                  </a:lnTo>
                  <a:lnTo>
                    <a:pt x="381" y="12"/>
                  </a:lnTo>
                  <a:lnTo>
                    <a:pt x="377" y="16"/>
                  </a:lnTo>
                  <a:lnTo>
                    <a:pt x="373" y="20"/>
                  </a:lnTo>
                  <a:lnTo>
                    <a:pt x="370" y="24"/>
                  </a:lnTo>
                  <a:lnTo>
                    <a:pt x="367" y="29"/>
                  </a:lnTo>
                  <a:lnTo>
                    <a:pt x="365" y="35"/>
                  </a:lnTo>
                  <a:lnTo>
                    <a:pt x="362" y="46"/>
                  </a:lnTo>
                  <a:lnTo>
                    <a:pt x="361" y="60"/>
                  </a:lnTo>
                  <a:lnTo>
                    <a:pt x="361" y="241"/>
                  </a:lnTo>
                  <a:lnTo>
                    <a:pt x="180" y="241"/>
                  </a:lnTo>
                  <a:lnTo>
                    <a:pt x="180" y="60"/>
                  </a:lnTo>
                  <a:lnTo>
                    <a:pt x="179" y="46"/>
                  </a:lnTo>
                  <a:lnTo>
                    <a:pt x="177" y="35"/>
                  </a:lnTo>
                  <a:lnTo>
                    <a:pt x="174" y="29"/>
                  </a:lnTo>
                  <a:lnTo>
                    <a:pt x="172" y="24"/>
                  </a:lnTo>
                  <a:lnTo>
                    <a:pt x="168" y="20"/>
                  </a:lnTo>
                  <a:lnTo>
                    <a:pt x="164" y="16"/>
                  </a:lnTo>
                  <a:lnTo>
                    <a:pt x="161" y="12"/>
                  </a:lnTo>
                  <a:lnTo>
                    <a:pt x="156" y="10"/>
                  </a:lnTo>
                  <a:lnTo>
                    <a:pt x="151" y="6"/>
                  </a:lnTo>
                  <a:lnTo>
                    <a:pt x="146" y="4"/>
                  </a:lnTo>
                  <a:lnTo>
                    <a:pt x="134" y="1"/>
                  </a:lnTo>
                  <a:lnTo>
                    <a:pt x="120" y="0"/>
                  </a:lnTo>
                  <a:lnTo>
                    <a:pt x="59" y="0"/>
                  </a:lnTo>
                  <a:lnTo>
                    <a:pt x="46" y="1"/>
                  </a:lnTo>
                  <a:lnTo>
                    <a:pt x="35" y="4"/>
                  </a:lnTo>
                  <a:lnTo>
                    <a:pt x="29" y="6"/>
                  </a:lnTo>
                  <a:lnTo>
                    <a:pt x="24" y="10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0"/>
                  </a:lnTo>
                  <a:lnTo>
                    <a:pt x="9" y="24"/>
                  </a:lnTo>
                  <a:lnTo>
                    <a:pt x="6" y="29"/>
                  </a:lnTo>
                  <a:lnTo>
                    <a:pt x="3" y="35"/>
                  </a:lnTo>
                  <a:lnTo>
                    <a:pt x="1" y="46"/>
                  </a:lnTo>
                  <a:lnTo>
                    <a:pt x="0" y="60"/>
                  </a:lnTo>
                  <a:lnTo>
                    <a:pt x="0" y="452"/>
                  </a:lnTo>
                  <a:lnTo>
                    <a:pt x="1" y="465"/>
                  </a:lnTo>
                  <a:lnTo>
                    <a:pt x="3" y="477"/>
                  </a:lnTo>
                  <a:lnTo>
                    <a:pt x="6" y="482"/>
                  </a:lnTo>
                  <a:lnTo>
                    <a:pt x="9" y="487"/>
                  </a:lnTo>
                  <a:lnTo>
                    <a:pt x="12" y="492"/>
                  </a:lnTo>
                  <a:lnTo>
                    <a:pt x="15" y="496"/>
                  </a:lnTo>
                  <a:lnTo>
                    <a:pt x="19" y="499"/>
                  </a:lnTo>
                  <a:lnTo>
                    <a:pt x="24" y="503"/>
                  </a:lnTo>
                  <a:lnTo>
                    <a:pt x="29" y="506"/>
                  </a:lnTo>
                  <a:lnTo>
                    <a:pt x="35" y="508"/>
                  </a:lnTo>
                  <a:lnTo>
                    <a:pt x="46" y="510"/>
                  </a:lnTo>
                  <a:lnTo>
                    <a:pt x="59" y="512"/>
                  </a:lnTo>
                  <a:lnTo>
                    <a:pt x="120" y="512"/>
                  </a:lnTo>
                  <a:lnTo>
                    <a:pt x="134" y="510"/>
                  </a:lnTo>
                  <a:lnTo>
                    <a:pt x="146" y="508"/>
                  </a:lnTo>
                  <a:lnTo>
                    <a:pt x="151" y="506"/>
                  </a:lnTo>
                  <a:lnTo>
                    <a:pt x="156" y="503"/>
                  </a:lnTo>
                  <a:lnTo>
                    <a:pt x="161" y="499"/>
                  </a:lnTo>
                  <a:lnTo>
                    <a:pt x="164" y="496"/>
                  </a:lnTo>
                  <a:lnTo>
                    <a:pt x="168" y="492"/>
                  </a:lnTo>
                  <a:lnTo>
                    <a:pt x="172" y="487"/>
                  </a:lnTo>
                  <a:lnTo>
                    <a:pt x="174" y="482"/>
                  </a:lnTo>
                  <a:lnTo>
                    <a:pt x="177" y="477"/>
                  </a:lnTo>
                  <a:lnTo>
                    <a:pt x="179" y="465"/>
                  </a:lnTo>
                  <a:lnTo>
                    <a:pt x="180" y="452"/>
                  </a:lnTo>
                  <a:lnTo>
                    <a:pt x="180" y="271"/>
                  </a:lnTo>
                  <a:lnTo>
                    <a:pt x="361" y="271"/>
                  </a:lnTo>
                  <a:lnTo>
                    <a:pt x="361" y="452"/>
                  </a:lnTo>
                  <a:lnTo>
                    <a:pt x="362" y="465"/>
                  </a:lnTo>
                  <a:lnTo>
                    <a:pt x="365" y="477"/>
                  </a:lnTo>
                  <a:lnTo>
                    <a:pt x="367" y="482"/>
                  </a:lnTo>
                  <a:lnTo>
                    <a:pt x="370" y="487"/>
                  </a:lnTo>
                  <a:lnTo>
                    <a:pt x="373" y="492"/>
                  </a:lnTo>
                  <a:lnTo>
                    <a:pt x="377" y="496"/>
                  </a:lnTo>
                  <a:lnTo>
                    <a:pt x="381" y="499"/>
                  </a:lnTo>
                  <a:lnTo>
                    <a:pt x="386" y="503"/>
                  </a:lnTo>
                  <a:lnTo>
                    <a:pt x="390" y="506"/>
                  </a:lnTo>
                  <a:lnTo>
                    <a:pt x="395" y="508"/>
                  </a:lnTo>
                  <a:lnTo>
                    <a:pt x="408" y="510"/>
                  </a:lnTo>
                  <a:lnTo>
                    <a:pt x="421" y="512"/>
                  </a:lnTo>
                  <a:lnTo>
                    <a:pt x="481" y="512"/>
                  </a:lnTo>
                  <a:lnTo>
                    <a:pt x="494" y="510"/>
                  </a:lnTo>
                  <a:lnTo>
                    <a:pt x="506" y="508"/>
                  </a:lnTo>
                  <a:lnTo>
                    <a:pt x="513" y="506"/>
                  </a:lnTo>
                  <a:lnTo>
                    <a:pt x="517" y="503"/>
                  </a:lnTo>
                  <a:lnTo>
                    <a:pt x="521" y="499"/>
                  </a:lnTo>
                  <a:lnTo>
                    <a:pt x="526" y="496"/>
                  </a:lnTo>
                  <a:lnTo>
                    <a:pt x="530" y="492"/>
                  </a:lnTo>
                  <a:lnTo>
                    <a:pt x="532" y="487"/>
                  </a:lnTo>
                  <a:lnTo>
                    <a:pt x="535" y="482"/>
                  </a:lnTo>
                  <a:lnTo>
                    <a:pt x="537" y="477"/>
                  </a:lnTo>
                  <a:lnTo>
                    <a:pt x="541" y="465"/>
                  </a:lnTo>
                  <a:lnTo>
                    <a:pt x="542" y="452"/>
                  </a:lnTo>
                  <a:lnTo>
                    <a:pt x="542" y="60"/>
                  </a:lnTo>
                  <a:lnTo>
                    <a:pt x="541" y="46"/>
                  </a:lnTo>
                  <a:lnTo>
                    <a:pt x="537" y="35"/>
                  </a:lnTo>
                  <a:lnTo>
                    <a:pt x="535" y="29"/>
                  </a:lnTo>
                  <a:lnTo>
                    <a:pt x="532" y="24"/>
                  </a:lnTo>
                  <a:lnTo>
                    <a:pt x="530" y="20"/>
                  </a:lnTo>
                  <a:lnTo>
                    <a:pt x="526" y="16"/>
                  </a:lnTo>
                  <a:lnTo>
                    <a:pt x="521" y="12"/>
                  </a:lnTo>
                  <a:lnTo>
                    <a:pt x="517" y="10"/>
                  </a:lnTo>
                  <a:lnTo>
                    <a:pt x="513" y="6"/>
                  </a:lnTo>
                  <a:lnTo>
                    <a:pt x="506" y="4"/>
                  </a:lnTo>
                  <a:lnTo>
                    <a:pt x="494" y="1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CustomShape 33"/>
            <p:cNvSpPr/>
            <p:nvPr/>
          </p:nvSpPr>
          <p:spPr>
            <a:xfrm>
              <a:off x="6267600" y="2643480"/>
              <a:ext cx="84600" cy="189720"/>
            </a:xfrm>
            <a:custGeom>
              <a:avLst/>
              <a:gdLst/>
              <a:ahLst/>
              <a:rect l="l" t="t" r="r" b="b"/>
              <a:pathLst>
                <a:path w="150" h="331">
                  <a:moveTo>
                    <a:pt x="136" y="151"/>
                  </a:moveTo>
                  <a:lnTo>
                    <a:pt x="121" y="151"/>
                  </a:lnTo>
                  <a:lnTo>
                    <a:pt x="121" y="60"/>
                  </a:lnTo>
                  <a:lnTo>
                    <a:pt x="120" y="55"/>
                  </a:lnTo>
                  <a:lnTo>
                    <a:pt x="120" y="49"/>
                  </a:lnTo>
                  <a:lnTo>
                    <a:pt x="117" y="44"/>
                  </a:lnTo>
                  <a:lnTo>
                    <a:pt x="115" y="38"/>
                  </a:lnTo>
                  <a:lnTo>
                    <a:pt x="109" y="28"/>
                  </a:lnTo>
                  <a:lnTo>
                    <a:pt x="102" y="20"/>
                  </a:lnTo>
                  <a:lnTo>
                    <a:pt x="93" y="11"/>
                  </a:lnTo>
                  <a:lnTo>
                    <a:pt x="82" y="5"/>
                  </a:lnTo>
                  <a:lnTo>
                    <a:pt x="77" y="4"/>
                  </a:lnTo>
                  <a:lnTo>
                    <a:pt x="71" y="2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0" y="317"/>
                  </a:lnTo>
                  <a:lnTo>
                    <a:pt x="1" y="322"/>
                  </a:lnTo>
                  <a:lnTo>
                    <a:pt x="5" y="326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60" y="331"/>
                  </a:lnTo>
                  <a:lnTo>
                    <a:pt x="66" y="331"/>
                  </a:lnTo>
                  <a:lnTo>
                    <a:pt x="71" y="330"/>
                  </a:lnTo>
                  <a:lnTo>
                    <a:pt x="77" y="329"/>
                  </a:lnTo>
                  <a:lnTo>
                    <a:pt x="82" y="326"/>
                  </a:lnTo>
                  <a:lnTo>
                    <a:pt x="93" y="320"/>
                  </a:lnTo>
                  <a:lnTo>
                    <a:pt x="102" y="312"/>
                  </a:lnTo>
                  <a:lnTo>
                    <a:pt x="109" y="303"/>
                  </a:lnTo>
                  <a:lnTo>
                    <a:pt x="115" y="293"/>
                  </a:lnTo>
                  <a:lnTo>
                    <a:pt x="117" y="287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1" y="271"/>
                  </a:lnTo>
                  <a:lnTo>
                    <a:pt x="121" y="181"/>
                  </a:lnTo>
                  <a:lnTo>
                    <a:pt x="136" y="181"/>
                  </a:lnTo>
                  <a:lnTo>
                    <a:pt x="142" y="180"/>
                  </a:lnTo>
                  <a:lnTo>
                    <a:pt x="147" y="176"/>
                  </a:lnTo>
                  <a:lnTo>
                    <a:pt x="149" y="171"/>
                  </a:lnTo>
                  <a:lnTo>
                    <a:pt x="150" y="166"/>
                  </a:lnTo>
                  <a:lnTo>
                    <a:pt x="149" y="160"/>
                  </a:lnTo>
                  <a:lnTo>
                    <a:pt x="147" y="155"/>
                  </a:lnTo>
                  <a:lnTo>
                    <a:pt x="142" y="152"/>
                  </a:lnTo>
                  <a:lnTo>
                    <a:pt x="136" y="151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3" name="Group 34"/>
          <p:cNvGrpSpPr/>
          <p:nvPr/>
        </p:nvGrpSpPr>
        <p:grpSpPr>
          <a:xfrm>
            <a:off x="7300440" y="3937680"/>
            <a:ext cx="394560" cy="388440"/>
            <a:chOff x="7300440" y="3937680"/>
            <a:chExt cx="394560" cy="388440"/>
          </a:xfrm>
        </p:grpSpPr>
        <p:sp>
          <p:nvSpPr>
            <p:cNvPr id="1124" name="CustomShape 35"/>
            <p:cNvSpPr/>
            <p:nvPr/>
          </p:nvSpPr>
          <p:spPr>
            <a:xfrm>
              <a:off x="7359840" y="3957480"/>
              <a:ext cx="59040" cy="59040"/>
            </a:xfrm>
            <a:custGeom>
              <a:avLst/>
              <a:gdLst/>
              <a:ahLst/>
              <a:rect l="l" t="t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CustomShape 36"/>
            <p:cNvSpPr/>
            <p:nvPr/>
          </p:nvSpPr>
          <p:spPr>
            <a:xfrm>
              <a:off x="7438680" y="3937680"/>
              <a:ext cx="25920" cy="65520"/>
            </a:xfrm>
            <a:custGeom>
              <a:avLst/>
              <a:gdLst/>
              <a:ahLst/>
              <a:rect l="l" t="t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6" name="CustomShape 37"/>
            <p:cNvSpPr/>
            <p:nvPr/>
          </p:nvSpPr>
          <p:spPr>
            <a:xfrm>
              <a:off x="7333200" y="4036680"/>
              <a:ext cx="65520" cy="25920"/>
            </a:xfrm>
            <a:custGeom>
              <a:avLst/>
              <a:gdLst/>
              <a:ahLst/>
              <a:rect l="l" t="t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7" name="CustomShape 38"/>
            <p:cNvSpPr/>
            <p:nvPr/>
          </p:nvSpPr>
          <p:spPr>
            <a:xfrm>
              <a:off x="7300440" y="4128840"/>
              <a:ext cx="197280" cy="197280"/>
            </a:xfrm>
            <a:custGeom>
              <a:avLst/>
              <a:gdLst/>
              <a:ahLst/>
              <a:rect l="l" t="t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8" name="CustomShape 39"/>
            <p:cNvSpPr/>
            <p:nvPr/>
          </p:nvSpPr>
          <p:spPr>
            <a:xfrm>
              <a:off x="7537320" y="4036680"/>
              <a:ext cx="157680" cy="183960"/>
            </a:xfrm>
            <a:custGeom>
              <a:avLst/>
              <a:gdLst/>
              <a:ahLst/>
              <a:rect l="l" t="t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9" name="Group 40"/>
          <p:cNvGrpSpPr/>
          <p:nvPr/>
        </p:nvGrpSpPr>
        <p:grpSpPr>
          <a:xfrm>
            <a:off x="4504320" y="3944160"/>
            <a:ext cx="404640" cy="375480"/>
            <a:chOff x="4504320" y="3944160"/>
            <a:chExt cx="404640" cy="375480"/>
          </a:xfrm>
        </p:grpSpPr>
        <p:sp>
          <p:nvSpPr>
            <p:cNvPr id="1130" name="CustomShape 41"/>
            <p:cNvSpPr/>
            <p:nvPr/>
          </p:nvSpPr>
          <p:spPr>
            <a:xfrm>
              <a:off x="4720320" y="3944160"/>
              <a:ext cx="188640" cy="375480"/>
            </a:xfrm>
            <a:custGeom>
              <a:avLst/>
              <a:gdLst/>
              <a:ahLst/>
              <a:rect l="l" t="t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CustomShape 42"/>
            <p:cNvSpPr/>
            <p:nvPr/>
          </p:nvSpPr>
          <p:spPr>
            <a:xfrm>
              <a:off x="4504320" y="3944160"/>
              <a:ext cx="188640" cy="375480"/>
            </a:xfrm>
            <a:custGeom>
              <a:avLst/>
              <a:gdLst/>
              <a:ahLst/>
              <a:rect l="l" t="t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2" name="CustomShape 43"/>
            <p:cNvSpPr/>
            <p:nvPr/>
          </p:nvSpPr>
          <p:spPr>
            <a:xfrm>
              <a:off x="4538160" y="4169160"/>
              <a:ext cx="64800" cy="64800"/>
            </a:xfrm>
            <a:custGeom>
              <a:avLst/>
              <a:gdLst/>
              <a:ahLst/>
              <a:rect l="l" t="t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CustomShape 44"/>
            <p:cNvSpPr/>
            <p:nvPr/>
          </p:nvSpPr>
          <p:spPr>
            <a:xfrm>
              <a:off x="4760640" y="4169160"/>
              <a:ext cx="62640" cy="64800"/>
            </a:xfrm>
            <a:custGeom>
              <a:avLst/>
              <a:gdLst/>
              <a:ahLst/>
              <a:rect l="l" t="t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34" name="CustomShape 45"/>
          <p:cNvSpPr/>
          <p:nvPr/>
        </p:nvSpPr>
        <p:spPr>
          <a:xfrm>
            <a:off x="5923440" y="5329440"/>
            <a:ext cx="394560" cy="394560"/>
          </a:xfrm>
          <a:custGeom>
            <a:avLst/>
            <a:gdLst/>
            <a:ahLst/>
            <a:rect l="l" t="t" r="r" b="b"/>
            <a:pathLst>
              <a:path w="360" h="359">
                <a:moveTo>
                  <a:pt x="180" y="322"/>
                </a:moveTo>
                <a:lnTo>
                  <a:pt x="175" y="322"/>
                </a:lnTo>
                <a:lnTo>
                  <a:pt x="171" y="321"/>
                </a:lnTo>
                <a:lnTo>
                  <a:pt x="166" y="319"/>
                </a:lnTo>
                <a:lnTo>
                  <a:pt x="163" y="316"/>
                </a:lnTo>
                <a:lnTo>
                  <a:pt x="161" y="313"/>
                </a:lnTo>
                <a:lnTo>
                  <a:pt x="158" y="308"/>
                </a:lnTo>
                <a:lnTo>
                  <a:pt x="157" y="303"/>
                </a:lnTo>
                <a:lnTo>
                  <a:pt x="156" y="299"/>
                </a:lnTo>
                <a:lnTo>
                  <a:pt x="157" y="294"/>
                </a:lnTo>
                <a:lnTo>
                  <a:pt x="158" y="290"/>
                </a:lnTo>
                <a:lnTo>
                  <a:pt x="161" y="286"/>
                </a:lnTo>
                <a:lnTo>
                  <a:pt x="163" y="282"/>
                </a:lnTo>
                <a:lnTo>
                  <a:pt x="166" y="280"/>
                </a:lnTo>
                <a:lnTo>
                  <a:pt x="171" y="277"/>
                </a:lnTo>
                <a:lnTo>
                  <a:pt x="175" y="276"/>
                </a:lnTo>
                <a:lnTo>
                  <a:pt x="180" y="275"/>
                </a:lnTo>
                <a:lnTo>
                  <a:pt x="184" y="276"/>
                </a:lnTo>
                <a:lnTo>
                  <a:pt x="189" y="277"/>
                </a:lnTo>
                <a:lnTo>
                  <a:pt x="194" y="280"/>
                </a:lnTo>
                <a:lnTo>
                  <a:pt x="197" y="282"/>
                </a:lnTo>
                <a:lnTo>
                  <a:pt x="200" y="286"/>
                </a:lnTo>
                <a:lnTo>
                  <a:pt x="202" y="290"/>
                </a:lnTo>
                <a:lnTo>
                  <a:pt x="203" y="294"/>
                </a:lnTo>
                <a:lnTo>
                  <a:pt x="205" y="299"/>
                </a:lnTo>
                <a:lnTo>
                  <a:pt x="203" y="303"/>
                </a:lnTo>
                <a:lnTo>
                  <a:pt x="202" y="308"/>
                </a:lnTo>
                <a:lnTo>
                  <a:pt x="200" y="313"/>
                </a:lnTo>
                <a:lnTo>
                  <a:pt x="197" y="316"/>
                </a:lnTo>
                <a:lnTo>
                  <a:pt x="194" y="319"/>
                </a:lnTo>
                <a:lnTo>
                  <a:pt x="189" y="321"/>
                </a:lnTo>
                <a:lnTo>
                  <a:pt x="184" y="322"/>
                </a:lnTo>
                <a:lnTo>
                  <a:pt x="180" y="322"/>
                </a:lnTo>
                <a:close/>
                <a:moveTo>
                  <a:pt x="168" y="140"/>
                </a:moveTo>
                <a:lnTo>
                  <a:pt x="169" y="136"/>
                </a:lnTo>
                <a:lnTo>
                  <a:pt x="171" y="132"/>
                </a:lnTo>
                <a:lnTo>
                  <a:pt x="175" y="130"/>
                </a:lnTo>
                <a:lnTo>
                  <a:pt x="180" y="128"/>
                </a:lnTo>
                <a:lnTo>
                  <a:pt x="184" y="130"/>
                </a:lnTo>
                <a:lnTo>
                  <a:pt x="188" y="132"/>
                </a:lnTo>
                <a:lnTo>
                  <a:pt x="191" y="136"/>
                </a:lnTo>
                <a:lnTo>
                  <a:pt x="191" y="140"/>
                </a:lnTo>
                <a:lnTo>
                  <a:pt x="191" y="239"/>
                </a:lnTo>
                <a:lnTo>
                  <a:pt x="191" y="244"/>
                </a:lnTo>
                <a:lnTo>
                  <a:pt x="188" y="247"/>
                </a:lnTo>
                <a:lnTo>
                  <a:pt x="184" y="250"/>
                </a:lnTo>
                <a:lnTo>
                  <a:pt x="180" y="251"/>
                </a:lnTo>
                <a:lnTo>
                  <a:pt x="175" y="250"/>
                </a:lnTo>
                <a:lnTo>
                  <a:pt x="171" y="247"/>
                </a:lnTo>
                <a:lnTo>
                  <a:pt x="169" y="244"/>
                </a:lnTo>
                <a:lnTo>
                  <a:pt x="168" y="239"/>
                </a:lnTo>
                <a:lnTo>
                  <a:pt x="168" y="140"/>
                </a:lnTo>
                <a:close/>
                <a:moveTo>
                  <a:pt x="358" y="339"/>
                </a:moveTo>
                <a:lnTo>
                  <a:pt x="190" y="6"/>
                </a:lnTo>
                <a:lnTo>
                  <a:pt x="189" y="4"/>
                </a:lnTo>
                <a:lnTo>
                  <a:pt x="187" y="1"/>
                </a:lnTo>
                <a:lnTo>
                  <a:pt x="183" y="0"/>
                </a:lnTo>
                <a:lnTo>
                  <a:pt x="180" y="0"/>
                </a:lnTo>
                <a:lnTo>
                  <a:pt x="177" y="0"/>
                </a:lnTo>
                <a:lnTo>
                  <a:pt x="174" y="1"/>
                </a:lnTo>
                <a:lnTo>
                  <a:pt x="171" y="4"/>
                </a:lnTo>
                <a:lnTo>
                  <a:pt x="169" y="6"/>
                </a:lnTo>
                <a:lnTo>
                  <a:pt x="1" y="341"/>
                </a:lnTo>
                <a:lnTo>
                  <a:pt x="1" y="344"/>
                </a:lnTo>
                <a:lnTo>
                  <a:pt x="0" y="347"/>
                </a:lnTo>
                <a:lnTo>
                  <a:pt x="1" y="351"/>
                </a:lnTo>
                <a:lnTo>
                  <a:pt x="2" y="353"/>
                </a:lnTo>
                <a:lnTo>
                  <a:pt x="4" y="356"/>
                </a:lnTo>
                <a:lnTo>
                  <a:pt x="7" y="357"/>
                </a:lnTo>
                <a:lnTo>
                  <a:pt x="9" y="358"/>
                </a:lnTo>
                <a:lnTo>
                  <a:pt x="12" y="359"/>
                </a:lnTo>
                <a:lnTo>
                  <a:pt x="347" y="359"/>
                </a:lnTo>
                <a:lnTo>
                  <a:pt x="347" y="359"/>
                </a:lnTo>
                <a:lnTo>
                  <a:pt x="348" y="359"/>
                </a:lnTo>
                <a:lnTo>
                  <a:pt x="352" y="358"/>
                </a:lnTo>
                <a:lnTo>
                  <a:pt x="357" y="356"/>
                </a:lnTo>
                <a:lnTo>
                  <a:pt x="359" y="352"/>
                </a:lnTo>
                <a:lnTo>
                  <a:pt x="360" y="347"/>
                </a:lnTo>
                <a:lnTo>
                  <a:pt x="359" y="343"/>
                </a:lnTo>
                <a:lnTo>
                  <a:pt x="358" y="340"/>
                </a:lnTo>
                <a:lnTo>
                  <a:pt x="358" y="339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35" name="Group 46"/>
          <p:cNvGrpSpPr/>
          <p:nvPr/>
        </p:nvGrpSpPr>
        <p:grpSpPr>
          <a:xfrm>
            <a:off x="7070400" y="2292480"/>
            <a:ext cx="2782080" cy="794520"/>
            <a:chOff x="7070400" y="2292480"/>
            <a:chExt cx="2782080" cy="794520"/>
          </a:xfrm>
        </p:grpSpPr>
        <p:sp>
          <p:nvSpPr>
            <p:cNvPr id="1136" name="CustomShape 47"/>
            <p:cNvSpPr/>
            <p:nvPr/>
          </p:nvSpPr>
          <p:spPr>
            <a:xfrm>
              <a:off x="7128360" y="2654640"/>
              <a:ext cx="2724120" cy="43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1137" name="CustomShape 48"/>
            <p:cNvSpPr/>
            <p:nvPr/>
          </p:nvSpPr>
          <p:spPr>
            <a:xfrm>
              <a:off x="7070400" y="2292480"/>
              <a:ext cx="138492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STRENGTHS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1138" name="Group 49"/>
          <p:cNvGrpSpPr/>
          <p:nvPr/>
        </p:nvGrpSpPr>
        <p:grpSpPr>
          <a:xfrm>
            <a:off x="8431920" y="3729960"/>
            <a:ext cx="2755800" cy="794520"/>
            <a:chOff x="8431920" y="3729960"/>
            <a:chExt cx="2755800" cy="794520"/>
          </a:xfrm>
        </p:grpSpPr>
        <p:sp>
          <p:nvSpPr>
            <p:cNvPr id="1139" name="CustomShape 50"/>
            <p:cNvSpPr/>
            <p:nvPr/>
          </p:nvSpPr>
          <p:spPr>
            <a:xfrm>
              <a:off x="8500680" y="4092120"/>
              <a:ext cx="2687040" cy="43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1140" name="CustomShape 51"/>
            <p:cNvSpPr/>
            <p:nvPr/>
          </p:nvSpPr>
          <p:spPr>
            <a:xfrm>
              <a:off x="8431920" y="3729960"/>
              <a:ext cx="15710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WEAKNESSES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1141" name="Group 52"/>
          <p:cNvGrpSpPr/>
          <p:nvPr/>
        </p:nvGrpSpPr>
        <p:grpSpPr>
          <a:xfrm>
            <a:off x="705240" y="3729960"/>
            <a:ext cx="3071160" cy="794520"/>
            <a:chOff x="705240" y="3729960"/>
            <a:chExt cx="3071160" cy="794520"/>
          </a:xfrm>
        </p:grpSpPr>
        <p:sp>
          <p:nvSpPr>
            <p:cNvPr id="1142" name="CustomShape 53"/>
            <p:cNvSpPr/>
            <p:nvPr/>
          </p:nvSpPr>
          <p:spPr>
            <a:xfrm>
              <a:off x="705240" y="4092120"/>
              <a:ext cx="3026160" cy="43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r"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1143" name="CustomShape 54"/>
            <p:cNvSpPr/>
            <p:nvPr/>
          </p:nvSpPr>
          <p:spPr>
            <a:xfrm>
              <a:off x="1958760" y="3729960"/>
              <a:ext cx="18176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OPPORTUNITIES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1144" name="Group 55"/>
          <p:cNvGrpSpPr/>
          <p:nvPr/>
        </p:nvGrpSpPr>
        <p:grpSpPr>
          <a:xfrm>
            <a:off x="2007000" y="5205960"/>
            <a:ext cx="3122280" cy="794520"/>
            <a:chOff x="2007000" y="5205960"/>
            <a:chExt cx="3122280" cy="794520"/>
          </a:xfrm>
        </p:grpSpPr>
        <p:sp>
          <p:nvSpPr>
            <p:cNvPr id="1145" name="CustomShape 56"/>
            <p:cNvSpPr/>
            <p:nvPr/>
          </p:nvSpPr>
          <p:spPr>
            <a:xfrm>
              <a:off x="2007000" y="5568120"/>
              <a:ext cx="3079440" cy="43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r"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1146" name="CustomShape 57"/>
            <p:cNvSpPr/>
            <p:nvPr/>
          </p:nvSpPr>
          <p:spPr>
            <a:xfrm>
              <a:off x="4090320" y="5205960"/>
              <a:ext cx="103896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THREATS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1147" name="Group 58"/>
          <p:cNvGrpSpPr/>
          <p:nvPr/>
        </p:nvGrpSpPr>
        <p:grpSpPr>
          <a:xfrm>
            <a:off x="3273840" y="219240"/>
            <a:ext cx="8462160" cy="1151280"/>
            <a:chOff x="3273840" y="219240"/>
            <a:chExt cx="8462160" cy="1151280"/>
          </a:xfrm>
        </p:grpSpPr>
        <p:sp>
          <p:nvSpPr>
            <p:cNvPr id="1148" name="CustomShape 59"/>
            <p:cNvSpPr/>
            <p:nvPr/>
          </p:nvSpPr>
          <p:spPr>
            <a:xfrm>
              <a:off x="5450400" y="1296720"/>
              <a:ext cx="7236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9" name="CustomShape 60"/>
            <p:cNvSpPr/>
            <p:nvPr/>
          </p:nvSpPr>
          <p:spPr>
            <a:xfrm>
              <a:off x="8782920" y="29376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0" name="CustomShape 61"/>
            <p:cNvSpPr/>
            <p:nvPr/>
          </p:nvSpPr>
          <p:spPr>
            <a:xfrm>
              <a:off x="6211800" y="124164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1" name="CustomShape 62"/>
            <p:cNvSpPr/>
            <p:nvPr/>
          </p:nvSpPr>
          <p:spPr>
            <a:xfrm>
              <a:off x="3745080" y="870480"/>
              <a:ext cx="7236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2" name="CustomShape 63"/>
            <p:cNvSpPr/>
            <p:nvPr/>
          </p:nvSpPr>
          <p:spPr>
            <a:xfrm>
              <a:off x="4880520" y="902520"/>
              <a:ext cx="7488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CustomShape 64"/>
            <p:cNvSpPr/>
            <p:nvPr/>
          </p:nvSpPr>
          <p:spPr>
            <a:xfrm>
              <a:off x="6848640" y="695160"/>
              <a:ext cx="76320" cy="7380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CustomShape 65"/>
            <p:cNvSpPr/>
            <p:nvPr/>
          </p:nvSpPr>
          <p:spPr>
            <a:xfrm>
              <a:off x="6277320" y="71064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CustomShape 66"/>
            <p:cNvSpPr/>
            <p:nvPr/>
          </p:nvSpPr>
          <p:spPr>
            <a:xfrm>
              <a:off x="8325720" y="118044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CustomShape 67"/>
            <p:cNvSpPr/>
            <p:nvPr/>
          </p:nvSpPr>
          <p:spPr>
            <a:xfrm>
              <a:off x="4670640" y="50184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CustomShape 68"/>
            <p:cNvSpPr/>
            <p:nvPr/>
          </p:nvSpPr>
          <p:spPr>
            <a:xfrm>
              <a:off x="4361400" y="123552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8" name="CustomShape 69"/>
            <p:cNvSpPr/>
            <p:nvPr/>
          </p:nvSpPr>
          <p:spPr>
            <a:xfrm>
              <a:off x="9298080" y="94212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CustomShape 70"/>
            <p:cNvSpPr/>
            <p:nvPr/>
          </p:nvSpPr>
          <p:spPr>
            <a:xfrm>
              <a:off x="11127960" y="79704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CustomShape 71"/>
            <p:cNvSpPr/>
            <p:nvPr/>
          </p:nvSpPr>
          <p:spPr>
            <a:xfrm>
              <a:off x="10705680" y="27036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CustomShape 72"/>
            <p:cNvSpPr/>
            <p:nvPr/>
          </p:nvSpPr>
          <p:spPr>
            <a:xfrm>
              <a:off x="7440480" y="11124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2" name="CustomShape 73"/>
            <p:cNvSpPr/>
            <p:nvPr/>
          </p:nvSpPr>
          <p:spPr>
            <a:xfrm>
              <a:off x="7380360" y="700200"/>
              <a:ext cx="7632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CustomShape 74"/>
            <p:cNvSpPr/>
            <p:nvPr/>
          </p:nvSpPr>
          <p:spPr>
            <a:xfrm>
              <a:off x="3273840" y="499680"/>
              <a:ext cx="7236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4" name="CustomShape 75"/>
            <p:cNvSpPr/>
            <p:nvPr/>
          </p:nvSpPr>
          <p:spPr>
            <a:xfrm>
              <a:off x="5817960" y="21924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CustomShape 76"/>
            <p:cNvSpPr/>
            <p:nvPr/>
          </p:nvSpPr>
          <p:spPr>
            <a:xfrm>
              <a:off x="6956280" y="90252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CustomShape 77"/>
            <p:cNvSpPr/>
            <p:nvPr/>
          </p:nvSpPr>
          <p:spPr>
            <a:xfrm>
              <a:off x="11662200" y="512640"/>
              <a:ext cx="7380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CustomShape 78"/>
            <p:cNvSpPr/>
            <p:nvPr/>
          </p:nvSpPr>
          <p:spPr>
            <a:xfrm>
              <a:off x="9845280" y="900000"/>
              <a:ext cx="7488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CustomShape 79"/>
            <p:cNvSpPr/>
            <p:nvPr/>
          </p:nvSpPr>
          <p:spPr>
            <a:xfrm>
              <a:off x="10735200" y="975240"/>
              <a:ext cx="7632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CustomShape 80"/>
            <p:cNvSpPr/>
            <p:nvPr/>
          </p:nvSpPr>
          <p:spPr>
            <a:xfrm>
              <a:off x="8007840" y="40572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70" name="CustomShape 81"/>
          <p:cNvSpPr/>
          <p:nvPr/>
        </p:nvSpPr>
        <p:spPr>
          <a:xfrm>
            <a:off x="714960" y="591840"/>
            <a:ext cx="408384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SWOT ANALYSIS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CustomShape 1"/>
          <p:cNvSpPr/>
          <p:nvPr/>
        </p:nvSpPr>
        <p:spPr>
          <a:xfrm>
            <a:off x="0" y="0"/>
            <a:ext cx="12188520" cy="621000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2"/>
          <p:cNvSpPr/>
          <p:nvPr/>
        </p:nvSpPr>
        <p:spPr>
          <a:xfrm>
            <a:off x="1625760" y="562788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3"/>
          <p:cNvSpPr/>
          <p:nvPr/>
        </p:nvSpPr>
        <p:spPr>
          <a:xfrm>
            <a:off x="-200160" y="5247000"/>
            <a:ext cx="1939680" cy="963000"/>
          </a:xfrm>
          <a:custGeom>
            <a:avLst/>
            <a:gdLst/>
            <a:ahLst/>
            <a:rect l="l" t="t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4"/>
          <p:cNvSpPr/>
          <p:nvPr/>
        </p:nvSpPr>
        <p:spPr>
          <a:xfrm>
            <a:off x="10781640" y="472104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5"/>
          <p:cNvSpPr/>
          <p:nvPr/>
        </p:nvSpPr>
        <p:spPr>
          <a:xfrm>
            <a:off x="8213040" y="562788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6"/>
          <p:cNvSpPr/>
          <p:nvPr/>
        </p:nvSpPr>
        <p:spPr>
          <a:xfrm>
            <a:off x="9427320" y="535752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7"/>
          <p:cNvSpPr/>
          <p:nvPr/>
        </p:nvSpPr>
        <p:spPr>
          <a:xfrm>
            <a:off x="0" y="6211800"/>
            <a:ext cx="12188520" cy="64584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8"/>
          <p:cNvSpPr/>
          <p:nvPr/>
        </p:nvSpPr>
        <p:spPr>
          <a:xfrm>
            <a:off x="1095120" y="5704560"/>
            <a:ext cx="1020600" cy="505440"/>
          </a:xfrm>
          <a:custGeom>
            <a:avLst/>
            <a:gdLst/>
            <a:ahLst/>
            <a:rect l="l" t="t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CustomShape 9"/>
          <p:cNvSpPr/>
          <p:nvPr/>
        </p:nvSpPr>
        <p:spPr>
          <a:xfrm>
            <a:off x="101160" y="621036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10"/>
          <p:cNvSpPr/>
          <p:nvPr/>
        </p:nvSpPr>
        <p:spPr>
          <a:xfrm>
            <a:off x="1186200" y="6210360"/>
            <a:ext cx="839160" cy="416520"/>
          </a:xfrm>
          <a:custGeom>
            <a:avLst/>
            <a:gdLst/>
            <a:ahLst/>
            <a:rect l="l" t="t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11"/>
          <p:cNvSpPr/>
          <p:nvPr/>
        </p:nvSpPr>
        <p:spPr>
          <a:xfrm>
            <a:off x="11273400" y="587664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12"/>
          <p:cNvSpPr/>
          <p:nvPr/>
        </p:nvSpPr>
        <p:spPr>
          <a:xfrm>
            <a:off x="9171720" y="5956200"/>
            <a:ext cx="510840" cy="25380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13"/>
          <p:cNvSpPr/>
          <p:nvPr/>
        </p:nvSpPr>
        <p:spPr>
          <a:xfrm>
            <a:off x="8983440" y="6044760"/>
            <a:ext cx="333360" cy="16524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14"/>
          <p:cNvSpPr/>
          <p:nvPr/>
        </p:nvSpPr>
        <p:spPr>
          <a:xfrm>
            <a:off x="423360" y="6007320"/>
            <a:ext cx="414000" cy="202680"/>
          </a:xfrm>
          <a:custGeom>
            <a:avLst/>
            <a:gdLst/>
            <a:ahLst/>
            <a:rect l="l" t="t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85" name="Group 15"/>
          <p:cNvGrpSpPr/>
          <p:nvPr/>
        </p:nvGrpSpPr>
        <p:grpSpPr>
          <a:xfrm>
            <a:off x="343080" y="4374360"/>
            <a:ext cx="11280240" cy="1200240"/>
            <a:chOff x="343080" y="4374360"/>
            <a:chExt cx="11280240" cy="1200240"/>
          </a:xfrm>
        </p:grpSpPr>
        <p:sp>
          <p:nvSpPr>
            <p:cNvPr id="1186" name="CustomShape 16"/>
            <p:cNvSpPr/>
            <p:nvPr/>
          </p:nvSpPr>
          <p:spPr>
            <a:xfrm>
              <a:off x="2519640" y="5452200"/>
              <a:ext cx="7236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CustomShape 17"/>
            <p:cNvSpPr/>
            <p:nvPr/>
          </p:nvSpPr>
          <p:spPr>
            <a:xfrm>
              <a:off x="8670240" y="447048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8" name="CustomShape 18"/>
            <p:cNvSpPr/>
            <p:nvPr/>
          </p:nvSpPr>
          <p:spPr>
            <a:xfrm>
              <a:off x="3281040" y="539676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9" name="CustomShape 19"/>
            <p:cNvSpPr/>
            <p:nvPr/>
          </p:nvSpPr>
          <p:spPr>
            <a:xfrm>
              <a:off x="814320" y="5025960"/>
              <a:ext cx="7236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0" name="CustomShape 20"/>
            <p:cNvSpPr/>
            <p:nvPr/>
          </p:nvSpPr>
          <p:spPr>
            <a:xfrm>
              <a:off x="1949760" y="5058000"/>
              <a:ext cx="7488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1" name="CustomShape 21"/>
            <p:cNvSpPr/>
            <p:nvPr/>
          </p:nvSpPr>
          <p:spPr>
            <a:xfrm>
              <a:off x="3917880" y="4850640"/>
              <a:ext cx="76320" cy="7380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2" name="CustomShape 22"/>
            <p:cNvSpPr/>
            <p:nvPr/>
          </p:nvSpPr>
          <p:spPr>
            <a:xfrm>
              <a:off x="3346560" y="486612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CustomShape 23"/>
            <p:cNvSpPr/>
            <p:nvPr/>
          </p:nvSpPr>
          <p:spPr>
            <a:xfrm>
              <a:off x="8213040" y="535716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CustomShape 24"/>
            <p:cNvSpPr/>
            <p:nvPr/>
          </p:nvSpPr>
          <p:spPr>
            <a:xfrm>
              <a:off x="1739880" y="465696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5" name="CustomShape 25"/>
            <p:cNvSpPr/>
            <p:nvPr/>
          </p:nvSpPr>
          <p:spPr>
            <a:xfrm>
              <a:off x="1430640" y="53910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6" name="CustomShape 26"/>
            <p:cNvSpPr/>
            <p:nvPr/>
          </p:nvSpPr>
          <p:spPr>
            <a:xfrm>
              <a:off x="9253440" y="549828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7" name="CustomShape 27"/>
            <p:cNvSpPr/>
            <p:nvPr/>
          </p:nvSpPr>
          <p:spPr>
            <a:xfrm>
              <a:off x="11226960" y="511884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CustomShape 28"/>
            <p:cNvSpPr/>
            <p:nvPr/>
          </p:nvSpPr>
          <p:spPr>
            <a:xfrm>
              <a:off x="10593000" y="444708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CustomShape 29"/>
            <p:cNvSpPr/>
            <p:nvPr/>
          </p:nvSpPr>
          <p:spPr>
            <a:xfrm>
              <a:off x="4509720" y="526788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CustomShape 30"/>
            <p:cNvSpPr/>
            <p:nvPr/>
          </p:nvSpPr>
          <p:spPr>
            <a:xfrm>
              <a:off x="7267680" y="4876920"/>
              <a:ext cx="7632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CustomShape 31"/>
            <p:cNvSpPr/>
            <p:nvPr/>
          </p:nvSpPr>
          <p:spPr>
            <a:xfrm>
              <a:off x="343080" y="4655160"/>
              <a:ext cx="7236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CustomShape 32"/>
            <p:cNvSpPr/>
            <p:nvPr/>
          </p:nvSpPr>
          <p:spPr>
            <a:xfrm>
              <a:off x="2887200" y="437436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CustomShape 33"/>
            <p:cNvSpPr/>
            <p:nvPr/>
          </p:nvSpPr>
          <p:spPr>
            <a:xfrm>
              <a:off x="4025520" y="505800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CustomShape 34"/>
            <p:cNvSpPr/>
            <p:nvPr/>
          </p:nvSpPr>
          <p:spPr>
            <a:xfrm>
              <a:off x="11549520" y="4689360"/>
              <a:ext cx="7380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CustomShape 35"/>
            <p:cNvSpPr/>
            <p:nvPr/>
          </p:nvSpPr>
          <p:spPr>
            <a:xfrm>
              <a:off x="9732600" y="5076720"/>
              <a:ext cx="7488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CustomShape 36"/>
            <p:cNvSpPr/>
            <p:nvPr/>
          </p:nvSpPr>
          <p:spPr>
            <a:xfrm>
              <a:off x="10421640" y="5058000"/>
              <a:ext cx="7632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7" name="CustomShape 37"/>
            <p:cNvSpPr/>
            <p:nvPr/>
          </p:nvSpPr>
          <p:spPr>
            <a:xfrm>
              <a:off x="7895160" y="458244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8" name="CustomShape 38"/>
            <p:cNvSpPr/>
            <p:nvPr/>
          </p:nvSpPr>
          <p:spPr>
            <a:xfrm>
              <a:off x="6343560" y="519156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9" name="CustomShape 39"/>
            <p:cNvSpPr/>
            <p:nvPr/>
          </p:nvSpPr>
          <p:spPr>
            <a:xfrm>
              <a:off x="5859360" y="498168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0" name="CustomShape 40"/>
            <p:cNvSpPr/>
            <p:nvPr/>
          </p:nvSpPr>
          <p:spPr>
            <a:xfrm>
              <a:off x="5025600" y="471852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CustomShape 41"/>
            <p:cNvSpPr/>
            <p:nvPr/>
          </p:nvSpPr>
          <p:spPr>
            <a:xfrm>
              <a:off x="6269760" y="456660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CustomShape 42"/>
            <p:cNvSpPr/>
            <p:nvPr/>
          </p:nvSpPr>
          <p:spPr>
            <a:xfrm>
              <a:off x="5254920" y="516996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3" name="CustomShape 43"/>
            <p:cNvSpPr/>
            <p:nvPr/>
          </p:nvSpPr>
          <p:spPr>
            <a:xfrm>
              <a:off x="7267680" y="53892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4" name="CustomShape 44"/>
          <p:cNvSpPr/>
          <p:nvPr/>
        </p:nvSpPr>
        <p:spPr>
          <a:xfrm>
            <a:off x="9676440" y="6210360"/>
            <a:ext cx="1351080" cy="671040"/>
          </a:xfrm>
          <a:custGeom>
            <a:avLst/>
            <a:gdLst/>
            <a:ahLst/>
            <a:rect l="l" t="t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45"/>
          <p:cNvSpPr/>
          <p:nvPr/>
        </p:nvSpPr>
        <p:spPr>
          <a:xfrm>
            <a:off x="11067480" y="6210360"/>
            <a:ext cx="2106720" cy="1046520"/>
          </a:xfrm>
          <a:custGeom>
            <a:avLst/>
            <a:gdLst/>
            <a:ahLst/>
            <a:rect l="l" t="t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46"/>
          <p:cNvSpPr/>
          <p:nvPr/>
        </p:nvSpPr>
        <p:spPr>
          <a:xfrm>
            <a:off x="784800" y="591840"/>
            <a:ext cx="22644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OPTIONS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217" name="CustomShape 47"/>
          <p:cNvSpPr/>
          <p:nvPr/>
        </p:nvSpPr>
        <p:spPr>
          <a:xfrm rot="2700000">
            <a:off x="1360080" y="1827360"/>
            <a:ext cx="1129680" cy="1129680"/>
          </a:xfrm>
          <a:prstGeom prst="rect">
            <a:avLst/>
          </a:prstGeom>
          <a:gradFill rotWithShape="0">
            <a:gsLst>
              <a:gs pos="0">
                <a:srgbClr val="b0f7f4"/>
              </a:gs>
              <a:gs pos="100000">
                <a:srgbClr val="4186a2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48"/>
          <p:cNvSpPr/>
          <p:nvPr/>
        </p:nvSpPr>
        <p:spPr>
          <a:xfrm rot="2700000">
            <a:off x="1539000" y="2006280"/>
            <a:ext cx="772200" cy="772200"/>
          </a:xfrm>
          <a:prstGeom prst="rect">
            <a:avLst/>
          </a:prstGeom>
          <a:gradFill rotWithShape="0">
            <a:gsLst>
              <a:gs pos="0">
                <a:srgbClr val="b0f7f4"/>
              </a:gs>
              <a:gs pos="100000">
                <a:srgbClr val="4186a2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49"/>
          <p:cNvSpPr/>
          <p:nvPr/>
        </p:nvSpPr>
        <p:spPr>
          <a:xfrm flipH="1">
            <a:off x="828360" y="2569320"/>
            <a:ext cx="2192040" cy="3755880"/>
          </a:xfrm>
          <a:prstGeom prst="snip2DiagRect">
            <a:avLst>
              <a:gd name="adj1" fmla="val 0"/>
              <a:gd name="adj2" fmla="val 21555"/>
            </a:avLst>
          </a:prstGeom>
          <a:gradFill rotWithShape="0">
            <a:gsLst>
              <a:gs pos="0">
                <a:srgbClr val="125680"/>
              </a:gs>
              <a:gs pos="100000">
                <a:srgbClr val="69afc0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50"/>
          <p:cNvSpPr/>
          <p:nvPr/>
        </p:nvSpPr>
        <p:spPr>
          <a:xfrm flipH="1" rot="18900000">
            <a:off x="1360440" y="1827360"/>
            <a:ext cx="1129680" cy="1129680"/>
          </a:xfrm>
          <a:custGeom>
            <a:avLst/>
            <a:gdLst/>
            <a:ahLst/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51"/>
          <p:cNvSpPr/>
          <p:nvPr/>
        </p:nvSpPr>
        <p:spPr>
          <a:xfrm>
            <a:off x="1126440" y="3555000"/>
            <a:ext cx="15976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Segoe UI Semibold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22" name="CustomShape 52"/>
          <p:cNvSpPr/>
          <p:nvPr/>
        </p:nvSpPr>
        <p:spPr>
          <a:xfrm>
            <a:off x="1125360" y="3959640"/>
            <a:ext cx="159984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Segoe UI"/>
              </a:rPr>
              <a:t>Lorem Ipsum is simply dummy text of the printing and typesetting industry. Lorem Ipsum has been the industry's</a:t>
            </a:r>
            <a:endParaRPr b="0" lang="en-GB" sz="1100" spc="-1" strike="noStrike">
              <a:latin typeface="Arial"/>
            </a:endParaRPr>
          </a:p>
        </p:txBody>
      </p:sp>
      <p:grpSp>
        <p:nvGrpSpPr>
          <p:cNvPr id="1223" name="Group 53"/>
          <p:cNvGrpSpPr/>
          <p:nvPr/>
        </p:nvGrpSpPr>
        <p:grpSpPr>
          <a:xfrm>
            <a:off x="1707120" y="5347440"/>
            <a:ext cx="435960" cy="626400"/>
            <a:chOff x="1707120" y="5347440"/>
            <a:chExt cx="435960" cy="626400"/>
          </a:xfrm>
        </p:grpSpPr>
        <p:sp>
          <p:nvSpPr>
            <p:cNvPr id="1224" name="CustomShape 54"/>
            <p:cNvSpPr/>
            <p:nvPr/>
          </p:nvSpPr>
          <p:spPr>
            <a:xfrm>
              <a:off x="1707120" y="5347440"/>
              <a:ext cx="435960" cy="439200"/>
            </a:xfrm>
            <a:custGeom>
              <a:avLst/>
              <a:gdLst/>
              <a:ahLst/>
              <a:rect l="l" t="t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CustomShape 55"/>
            <p:cNvSpPr/>
            <p:nvPr/>
          </p:nvSpPr>
          <p:spPr>
            <a:xfrm>
              <a:off x="1852560" y="5828760"/>
              <a:ext cx="145080" cy="20520"/>
            </a:xfrm>
            <a:custGeom>
              <a:avLst/>
              <a:gdLst/>
              <a:ahLst/>
              <a:rect l="l" t="t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CustomShape 56"/>
            <p:cNvSpPr/>
            <p:nvPr/>
          </p:nvSpPr>
          <p:spPr>
            <a:xfrm>
              <a:off x="1852560" y="5870160"/>
              <a:ext cx="145080" cy="20520"/>
            </a:xfrm>
            <a:custGeom>
              <a:avLst/>
              <a:gdLst/>
              <a:ahLst/>
              <a:rect l="l" t="t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CustomShape 57"/>
            <p:cNvSpPr/>
            <p:nvPr/>
          </p:nvSpPr>
          <p:spPr>
            <a:xfrm>
              <a:off x="1852560" y="5911920"/>
              <a:ext cx="145080" cy="61920"/>
            </a:xfrm>
            <a:custGeom>
              <a:avLst/>
              <a:gdLst/>
              <a:ahLst/>
              <a:rect l="l" t="t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28" name="CustomShape 58"/>
          <p:cNvSpPr/>
          <p:nvPr/>
        </p:nvSpPr>
        <p:spPr>
          <a:xfrm>
            <a:off x="2025000" y="2145960"/>
            <a:ext cx="43848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2800" spc="-1" strike="noStrike">
                <a:solidFill>
                  <a:srgbClr val="f6443b"/>
                </a:solidFill>
                <a:latin typeface="Segoe UI Semibold"/>
              </a:rPr>
              <a:t>01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29" name="CustomShape 59"/>
          <p:cNvSpPr/>
          <p:nvPr/>
        </p:nvSpPr>
        <p:spPr>
          <a:xfrm rot="2700000">
            <a:off x="4141800" y="1827360"/>
            <a:ext cx="1129680" cy="1129680"/>
          </a:xfrm>
          <a:prstGeom prst="rect">
            <a:avLst/>
          </a:prstGeom>
          <a:gradFill rotWithShape="0">
            <a:gsLst>
              <a:gs pos="0">
                <a:srgbClr val="4e2230"/>
              </a:gs>
              <a:gs pos="100000">
                <a:srgbClr val="f6443b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60"/>
          <p:cNvSpPr/>
          <p:nvPr/>
        </p:nvSpPr>
        <p:spPr>
          <a:xfrm rot="2700000">
            <a:off x="4311000" y="2003760"/>
            <a:ext cx="781560" cy="781560"/>
          </a:xfrm>
          <a:prstGeom prst="rect">
            <a:avLst/>
          </a:prstGeom>
          <a:gradFill rotWithShape="0">
            <a:gsLst>
              <a:gs pos="0">
                <a:srgbClr val="4e2230"/>
              </a:gs>
              <a:gs pos="100000">
                <a:srgbClr val="f6443b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61"/>
          <p:cNvSpPr/>
          <p:nvPr/>
        </p:nvSpPr>
        <p:spPr>
          <a:xfrm flipH="1">
            <a:off x="3609720" y="2569320"/>
            <a:ext cx="2192040" cy="3755880"/>
          </a:xfrm>
          <a:prstGeom prst="snip2DiagRect">
            <a:avLst>
              <a:gd name="adj1" fmla="val 0"/>
              <a:gd name="adj2" fmla="val 21555"/>
            </a:avLst>
          </a:prstGeom>
          <a:gradFill rotWithShape="0">
            <a:gsLst>
              <a:gs pos="0">
                <a:srgbClr val="125680"/>
              </a:gs>
              <a:gs pos="100000">
                <a:srgbClr val="69afc0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62"/>
          <p:cNvSpPr/>
          <p:nvPr/>
        </p:nvSpPr>
        <p:spPr>
          <a:xfrm flipH="1" rot="18900000">
            <a:off x="4141800" y="1827360"/>
            <a:ext cx="1129680" cy="1129680"/>
          </a:xfrm>
          <a:custGeom>
            <a:avLst/>
            <a:gdLst/>
            <a:ahLst/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189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63"/>
          <p:cNvSpPr/>
          <p:nvPr/>
        </p:nvSpPr>
        <p:spPr>
          <a:xfrm>
            <a:off x="3907440" y="3555000"/>
            <a:ext cx="15976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Segoe UI Semibold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34" name="CustomShape 64"/>
          <p:cNvSpPr/>
          <p:nvPr/>
        </p:nvSpPr>
        <p:spPr>
          <a:xfrm>
            <a:off x="3906720" y="3959640"/>
            <a:ext cx="159984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Segoe UI"/>
              </a:rPr>
              <a:t>Lorem Ipsum is simply dummy text of the printing and typesetting industry. Lorem Ipsum has been the industry's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235" name="CustomShape 65"/>
          <p:cNvSpPr/>
          <p:nvPr/>
        </p:nvSpPr>
        <p:spPr>
          <a:xfrm>
            <a:off x="4806360" y="2145960"/>
            <a:ext cx="43848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Segoe UI Semibold"/>
              </a:rPr>
              <a:t>02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1236" name="Group 66"/>
          <p:cNvGrpSpPr/>
          <p:nvPr/>
        </p:nvGrpSpPr>
        <p:grpSpPr>
          <a:xfrm>
            <a:off x="4396680" y="5387760"/>
            <a:ext cx="619200" cy="570960"/>
            <a:chOff x="4396680" y="5387760"/>
            <a:chExt cx="619200" cy="570960"/>
          </a:xfrm>
        </p:grpSpPr>
        <p:sp>
          <p:nvSpPr>
            <p:cNvPr id="1237" name="CustomShape 67"/>
            <p:cNvSpPr/>
            <p:nvPr/>
          </p:nvSpPr>
          <p:spPr>
            <a:xfrm>
              <a:off x="4396680" y="5387760"/>
              <a:ext cx="515520" cy="435960"/>
            </a:xfrm>
            <a:custGeom>
              <a:avLst/>
              <a:gdLst/>
              <a:ahLst/>
              <a:rect l="l" t="t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CustomShape 68"/>
            <p:cNvSpPr/>
            <p:nvPr/>
          </p:nvSpPr>
          <p:spPr>
            <a:xfrm>
              <a:off x="4666680" y="5616360"/>
              <a:ext cx="349200" cy="342360"/>
            </a:xfrm>
            <a:custGeom>
              <a:avLst/>
              <a:gdLst/>
              <a:ahLst/>
              <a:rect l="l" t="t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39" name="CustomShape 69"/>
          <p:cNvSpPr/>
          <p:nvPr/>
        </p:nvSpPr>
        <p:spPr>
          <a:xfrm rot="2700000">
            <a:off x="6922800" y="1827360"/>
            <a:ext cx="1129680" cy="1129680"/>
          </a:xfrm>
          <a:prstGeom prst="rect">
            <a:avLst/>
          </a:prstGeom>
          <a:gradFill rotWithShape="0">
            <a:gsLst>
              <a:gs pos="0">
                <a:srgbClr val="b0f7f4"/>
              </a:gs>
              <a:gs pos="100000">
                <a:srgbClr val="4186a2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70"/>
          <p:cNvSpPr/>
          <p:nvPr/>
        </p:nvSpPr>
        <p:spPr>
          <a:xfrm rot="2700000">
            <a:off x="7101360" y="2006280"/>
            <a:ext cx="772200" cy="772200"/>
          </a:xfrm>
          <a:prstGeom prst="rect">
            <a:avLst/>
          </a:prstGeom>
          <a:gradFill rotWithShape="0">
            <a:gsLst>
              <a:gs pos="0">
                <a:srgbClr val="b0f7f4"/>
              </a:gs>
              <a:gs pos="100000">
                <a:srgbClr val="4186a2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CustomShape 71"/>
          <p:cNvSpPr/>
          <p:nvPr/>
        </p:nvSpPr>
        <p:spPr>
          <a:xfrm flipH="1">
            <a:off x="6390720" y="2569320"/>
            <a:ext cx="2192040" cy="3755880"/>
          </a:xfrm>
          <a:prstGeom prst="snip2DiagRect">
            <a:avLst>
              <a:gd name="adj1" fmla="val 0"/>
              <a:gd name="adj2" fmla="val 21555"/>
            </a:avLst>
          </a:prstGeom>
          <a:gradFill rotWithShape="0">
            <a:gsLst>
              <a:gs pos="0">
                <a:srgbClr val="125680"/>
              </a:gs>
              <a:gs pos="100000">
                <a:srgbClr val="69afc0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CustomShape 72"/>
          <p:cNvSpPr/>
          <p:nvPr/>
        </p:nvSpPr>
        <p:spPr>
          <a:xfrm flipH="1" rot="18900000">
            <a:off x="6922800" y="1827360"/>
            <a:ext cx="1129680" cy="1129680"/>
          </a:xfrm>
          <a:custGeom>
            <a:avLst/>
            <a:gdLst/>
            <a:ahLst/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73"/>
          <p:cNvSpPr/>
          <p:nvPr/>
        </p:nvSpPr>
        <p:spPr>
          <a:xfrm>
            <a:off x="6688800" y="3555000"/>
            <a:ext cx="15976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Segoe UI Semibold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44" name="CustomShape 74"/>
          <p:cNvSpPr/>
          <p:nvPr/>
        </p:nvSpPr>
        <p:spPr>
          <a:xfrm>
            <a:off x="6687720" y="3959640"/>
            <a:ext cx="159984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Segoe UI"/>
              </a:rPr>
              <a:t>Lorem Ipsum is simply dummy text of the printing and typesetting industry. Lorem Ipsum has been the industry's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245" name="CustomShape 75"/>
          <p:cNvSpPr/>
          <p:nvPr/>
        </p:nvSpPr>
        <p:spPr>
          <a:xfrm>
            <a:off x="7587360" y="2145960"/>
            <a:ext cx="43848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2800" spc="-1" strike="noStrike">
                <a:solidFill>
                  <a:srgbClr val="f6443b"/>
                </a:solidFill>
                <a:latin typeface="Segoe UI Semibold"/>
              </a:rPr>
              <a:t>03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1246" name="Group 76"/>
          <p:cNvGrpSpPr/>
          <p:nvPr/>
        </p:nvGrpSpPr>
        <p:grpSpPr>
          <a:xfrm>
            <a:off x="7120800" y="5424120"/>
            <a:ext cx="632160" cy="498600"/>
            <a:chOff x="7120800" y="5424120"/>
            <a:chExt cx="632160" cy="498600"/>
          </a:xfrm>
        </p:grpSpPr>
        <p:sp>
          <p:nvSpPr>
            <p:cNvPr id="1247" name="CustomShape 77"/>
            <p:cNvSpPr/>
            <p:nvPr/>
          </p:nvSpPr>
          <p:spPr>
            <a:xfrm>
              <a:off x="7493400" y="5501520"/>
              <a:ext cx="259560" cy="421200"/>
            </a:xfrm>
            <a:custGeom>
              <a:avLst/>
              <a:gdLst/>
              <a:ahLst/>
              <a:rect l="l" t="t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CustomShape 78"/>
            <p:cNvSpPr/>
            <p:nvPr/>
          </p:nvSpPr>
          <p:spPr>
            <a:xfrm>
              <a:off x="7120800" y="5424120"/>
              <a:ext cx="421200" cy="498600"/>
            </a:xfrm>
            <a:custGeom>
              <a:avLst/>
              <a:gdLst/>
              <a:ahLst/>
              <a:rect l="l" t="t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49" name="CustomShape 79"/>
          <p:cNvSpPr/>
          <p:nvPr/>
        </p:nvSpPr>
        <p:spPr>
          <a:xfrm rot="2700000">
            <a:off x="9704160" y="1827360"/>
            <a:ext cx="1129680" cy="1129680"/>
          </a:xfrm>
          <a:prstGeom prst="rect">
            <a:avLst/>
          </a:prstGeom>
          <a:gradFill rotWithShape="0">
            <a:gsLst>
              <a:gs pos="0">
                <a:srgbClr val="4e2230"/>
              </a:gs>
              <a:gs pos="100000">
                <a:srgbClr val="f6443b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80"/>
          <p:cNvSpPr/>
          <p:nvPr/>
        </p:nvSpPr>
        <p:spPr>
          <a:xfrm rot="2700000">
            <a:off x="9876600" y="2003040"/>
            <a:ext cx="784440" cy="784440"/>
          </a:xfrm>
          <a:prstGeom prst="rect">
            <a:avLst/>
          </a:prstGeom>
          <a:gradFill rotWithShape="0">
            <a:gsLst>
              <a:gs pos="0">
                <a:srgbClr val="4e2230"/>
              </a:gs>
              <a:gs pos="100000">
                <a:srgbClr val="f6443b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81"/>
          <p:cNvSpPr/>
          <p:nvPr/>
        </p:nvSpPr>
        <p:spPr>
          <a:xfrm flipH="1">
            <a:off x="9172080" y="2569320"/>
            <a:ext cx="2192040" cy="3755880"/>
          </a:xfrm>
          <a:prstGeom prst="snip2DiagRect">
            <a:avLst>
              <a:gd name="adj1" fmla="val 0"/>
              <a:gd name="adj2" fmla="val 21555"/>
            </a:avLst>
          </a:prstGeom>
          <a:gradFill rotWithShape="0">
            <a:gsLst>
              <a:gs pos="0">
                <a:srgbClr val="125680"/>
              </a:gs>
              <a:gs pos="100000">
                <a:srgbClr val="69afc0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82"/>
          <p:cNvSpPr/>
          <p:nvPr/>
        </p:nvSpPr>
        <p:spPr>
          <a:xfrm flipH="1" rot="18900000">
            <a:off x="9704160" y="1827360"/>
            <a:ext cx="1129680" cy="1129680"/>
          </a:xfrm>
          <a:custGeom>
            <a:avLst/>
            <a:gdLst/>
            <a:ahLst/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189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83"/>
          <p:cNvSpPr/>
          <p:nvPr/>
        </p:nvSpPr>
        <p:spPr>
          <a:xfrm>
            <a:off x="9469800" y="3555000"/>
            <a:ext cx="15976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Segoe UI Semibold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254" name="CustomShape 84"/>
          <p:cNvSpPr/>
          <p:nvPr/>
        </p:nvSpPr>
        <p:spPr>
          <a:xfrm>
            <a:off x="9469080" y="3959640"/>
            <a:ext cx="159984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ffffff"/>
                </a:solidFill>
                <a:latin typeface="Segoe UI"/>
              </a:rPr>
              <a:t>Lorem Ipsum is simply dummy text of the printing and typesetting industry. Lorem Ipsum has been the industry's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255" name="CustomShape 85"/>
          <p:cNvSpPr/>
          <p:nvPr/>
        </p:nvSpPr>
        <p:spPr>
          <a:xfrm>
            <a:off x="10368720" y="2145960"/>
            <a:ext cx="43848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Segoe UI Semibold"/>
              </a:rPr>
              <a:t>04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1256" name="Group 86"/>
          <p:cNvGrpSpPr/>
          <p:nvPr/>
        </p:nvGrpSpPr>
        <p:grpSpPr>
          <a:xfrm>
            <a:off x="10039680" y="5409000"/>
            <a:ext cx="458640" cy="528840"/>
            <a:chOff x="10039680" y="5409000"/>
            <a:chExt cx="458640" cy="528840"/>
          </a:xfrm>
        </p:grpSpPr>
        <p:sp>
          <p:nvSpPr>
            <p:cNvPr id="1257" name="CustomShape 87"/>
            <p:cNvSpPr/>
            <p:nvPr/>
          </p:nvSpPr>
          <p:spPr>
            <a:xfrm>
              <a:off x="10165320" y="5409000"/>
              <a:ext cx="333000" cy="458640"/>
            </a:xfrm>
            <a:custGeom>
              <a:avLst/>
              <a:gdLst/>
              <a:ahLst/>
              <a:rect l="l" t="t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8" name="CustomShape 88"/>
            <p:cNvSpPr/>
            <p:nvPr/>
          </p:nvSpPr>
          <p:spPr>
            <a:xfrm>
              <a:off x="10039680" y="5479200"/>
              <a:ext cx="318240" cy="458640"/>
            </a:xfrm>
            <a:custGeom>
              <a:avLst/>
              <a:gdLst/>
              <a:ahLst/>
              <a:rect l="l" t="t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59" name="CustomShape 89"/>
          <p:cNvSpPr/>
          <p:nvPr/>
        </p:nvSpPr>
        <p:spPr>
          <a:xfrm>
            <a:off x="3610440" y="6331320"/>
            <a:ext cx="2192040" cy="1038600"/>
          </a:xfrm>
          <a:prstGeom prst="snip1Rect">
            <a:avLst>
              <a:gd name="adj" fmla="val 44867"/>
            </a:avLst>
          </a:pr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90"/>
          <p:cNvSpPr/>
          <p:nvPr/>
        </p:nvSpPr>
        <p:spPr>
          <a:xfrm>
            <a:off x="829080" y="6331320"/>
            <a:ext cx="2192040" cy="1038600"/>
          </a:xfrm>
          <a:prstGeom prst="snip1Rect">
            <a:avLst>
              <a:gd name="adj" fmla="val 44867"/>
            </a:avLst>
          </a:pr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91"/>
          <p:cNvSpPr/>
          <p:nvPr/>
        </p:nvSpPr>
        <p:spPr>
          <a:xfrm>
            <a:off x="6391440" y="6331320"/>
            <a:ext cx="2192040" cy="1038600"/>
          </a:xfrm>
          <a:prstGeom prst="snip1Rect">
            <a:avLst>
              <a:gd name="adj" fmla="val 44867"/>
            </a:avLst>
          </a:pr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92"/>
          <p:cNvSpPr/>
          <p:nvPr/>
        </p:nvSpPr>
        <p:spPr>
          <a:xfrm>
            <a:off x="9172800" y="6331320"/>
            <a:ext cx="2192040" cy="1038600"/>
          </a:xfrm>
          <a:prstGeom prst="snip1Rect">
            <a:avLst>
              <a:gd name="adj" fmla="val 44867"/>
            </a:avLst>
          </a:pr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CustomShape 1"/>
          <p:cNvSpPr/>
          <p:nvPr/>
        </p:nvSpPr>
        <p:spPr>
          <a:xfrm>
            <a:off x="0" y="0"/>
            <a:ext cx="12191760" cy="221004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2"/>
          <p:cNvSpPr/>
          <p:nvPr/>
        </p:nvSpPr>
        <p:spPr>
          <a:xfrm>
            <a:off x="3240" y="1563480"/>
            <a:ext cx="12188520" cy="529416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5" name="Group 3"/>
          <p:cNvGrpSpPr/>
          <p:nvPr/>
        </p:nvGrpSpPr>
        <p:grpSpPr>
          <a:xfrm>
            <a:off x="3356640" y="4038120"/>
            <a:ext cx="7301160" cy="190080"/>
            <a:chOff x="3356640" y="4038120"/>
            <a:chExt cx="7301160" cy="190080"/>
          </a:xfrm>
        </p:grpSpPr>
        <p:sp>
          <p:nvSpPr>
            <p:cNvPr id="1266" name="Line 4"/>
            <p:cNvSpPr/>
            <p:nvPr/>
          </p:nvSpPr>
          <p:spPr>
            <a:xfrm flipV="1">
              <a:off x="3356640" y="4038120"/>
              <a:ext cx="360" cy="190080"/>
            </a:xfrm>
            <a:prstGeom prst="line">
              <a:avLst/>
            </a:prstGeom>
            <a:ln>
              <a:solidFill>
                <a:srgbClr val="f6443b"/>
              </a:solidFill>
              <a:tailEnd len="med" type="diamond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7" name="Line 5"/>
            <p:cNvSpPr/>
            <p:nvPr/>
          </p:nvSpPr>
          <p:spPr>
            <a:xfrm flipV="1">
              <a:off x="7007760" y="4038120"/>
              <a:ext cx="360" cy="190080"/>
            </a:xfrm>
            <a:prstGeom prst="line">
              <a:avLst/>
            </a:prstGeom>
            <a:ln>
              <a:solidFill>
                <a:srgbClr val="f6443b"/>
              </a:solidFill>
              <a:tailEnd len="med" type="diamond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8" name="Line 6"/>
            <p:cNvSpPr/>
            <p:nvPr/>
          </p:nvSpPr>
          <p:spPr>
            <a:xfrm flipV="1">
              <a:off x="10657440" y="4038120"/>
              <a:ext cx="360" cy="190080"/>
            </a:xfrm>
            <a:prstGeom prst="line">
              <a:avLst/>
            </a:prstGeom>
            <a:ln>
              <a:solidFill>
                <a:srgbClr val="f6443b"/>
              </a:solidFill>
              <a:tailEnd len="med" type="diamond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69" name="CustomShape 7"/>
          <p:cNvSpPr/>
          <p:nvPr/>
        </p:nvSpPr>
        <p:spPr>
          <a:xfrm>
            <a:off x="10781640" y="7344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8"/>
          <p:cNvSpPr/>
          <p:nvPr/>
        </p:nvSpPr>
        <p:spPr>
          <a:xfrm>
            <a:off x="8213040" y="98028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9"/>
          <p:cNvSpPr/>
          <p:nvPr/>
        </p:nvSpPr>
        <p:spPr>
          <a:xfrm>
            <a:off x="9427320" y="70992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10"/>
          <p:cNvSpPr/>
          <p:nvPr/>
        </p:nvSpPr>
        <p:spPr>
          <a:xfrm>
            <a:off x="11273400" y="122904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11"/>
          <p:cNvSpPr/>
          <p:nvPr/>
        </p:nvSpPr>
        <p:spPr>
          <a:xfrm>
            <a:off x="9171720" y="1308240"/>
            <a:ext cx="510840" cy="25380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12"/>
          <p:cNvSpPr/>
          <p:nvPr/>
        </p:nvSpPr>
        <p:spPr>
          <a:xfrm>
            <a:off x="8983440" y="1397160"/>
            <a:ext cx="333360" cy="16524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13"/>
          <p:cNvSpPr/>
          <p:nvPr/>
        </p:nvSpPr>
        <p:spPr>
          <a:xfrm>
            <a:off x="-28440" y="98028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14"/>
          <p:cNvSpPr/>
          <p:nvPr/>
        </p:nvSpPr>
        <p:spPr>
          <a:xfrm>
            <a:off x="-992520" y="70992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15"/>
          <p:cNvSpPr/>
          <p:nvPr/>
        </p:nvSpPr>
        <p:spPr>
          <a:xfrm>
            <a:off x="853200" y="122904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16"/>
          <p:cNvSpPr/>
          <p:nvPr/>
        </p:nvSpPr>
        <p:spPr>
          <a:xfrm>
            <a:off x="-663840" y="156312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17"/>
          <p:cNvSpPr/>
          <p:nvPr/>
        </p:nvSpPr>
        <p:spPr>
          <a:xfrm>
            <a:off x="9763920" y="156312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18"/>
          <p:cNvSpPr/>
          <p:nvPr/>
        </p:nvSpPr>
        <p:spPr>
          <a:xfrm>
            <a:off x="8616960" y="1563120"/>
            <a:ext cx="699840" cy="34740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19"/>
          <p:cNvSpPr/>
          <p:nvPr/>
        </p:nvSpPr>
        <p:spPr>
          <a:xfrm>
            <a:off x="10959480" y="1563120"/>
            <a:ext cx="3629880" cy="180252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20"/>
          <p:cNvSpPr/>
          <p:nvPr/>
        </p:nvSpPr>
        <p:spPr>
          <a:xfrm>
            <a:off x="11360520" y="1563120"/>
            <a:ext cx="536040" cy="26604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83" name="Group 21"/>
          <p:cNvGrpSpPr/>
          <p:nvPr/>
        </p:nvGrpSpPr>
        <p:grpSpPr>
          <a:xfrm>
            <a:off x="3273840" y="219240"/>
            <a:ext cx="8462160" cy="1151280"/>
            <a:chOff x="3273840" y="219240"/>
            <a:chExt cx="8462160" cy="1151280"/>
          </a:xfrm>
        </p:grpSpPr>
        <p:sp>
          <p:nvSpPr>
            <p:cNvPr id="1284" name="CustomShape 22"/>
            <p:cNvSpPr/>
            <p:nvPr/>
          </p:nvSpPr>
          <p:spPr>
            <a:xfrm>
              <a:off x="5450400" y="1296720"/>
              <a:ext cx="7236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5" name="CustomShape 23"/>
            <p:cNvSpPr/>
            <p:nvPr/>
          </p:nvSpPr>
          <p:spPr>
            <a:xfrm>
              <a:off x="8782920" y="29376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CustomShape 24"/>
            <p:cNvSpPr/>
            <p:nvPr/>
          </p:nvSpPr>
          <p:spPr>
            <a:xfrm>
              <a:off x="6211800" y="124164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CustomShape 25"/>
            <p:cNvSpPr/>
            <p:nvPr/>
          </p:nvSpPr>
          <p:spPr>
            <a:xfrm>
              <a:off x="3745080" y="870480"/>
              <a:ext cx="7236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CustomShape 26"/>
            <p:cNvSpPr/>
            <p:nvPr/>
          </p:nvSpPr>
          <p:spPr>
            <a:xfrm>
              <a:off x="4880520" y="902520"/>
              <a:ext cx="7488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CustomShape 27"/>
            <p:cNvSpPr/>
            <p:nvPr/>
          </p:nvSpPr>
          <p:spPr>
            <a:xfrm>
              <a:off x="6848640" y="695160"/>
              <a:ext cx="76320" cy="7380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0" name="CustomShape 28"/>
            <p:cNvSpPr/>
            <p:nvPr/>
          </p:nvSpPr>
          <p:spPr>
            <a:xfrm>
              <a:off x="6277320" y="71064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1" name="CustomShape 29"/>
            <p:cNvSpPr/>
            <p:nvPr/>
          </p:nvSpPr>
          <p:spPr>
            <a:xfrm>
              <a:off x="8325720" y="118044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2" name="CustomShape 30"/>
            <p:cNvSpPr/>
            <p:nvPr/>
          </p:nvSpPr>
          <p:spPr>
            <a:xfrm>
              <a:off x="4670640" y="50184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CustomShape 31"/>
            <p:cNvSpPr/>
            <p:nvPr/>
          </p:nvSpPr>
          <p:spPr>
            <a:xfrm>
              <a:off x="4361400" y="123552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CustomShape 32"/>
            <p:cNvSpPr/>
            <p:nvPr/>
          </p:nvSpPr>
          <p:spPr>
            <a:xfrm>
              <a:off x="9298080" y="94212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CustomShape 33"/>
            <p:cNvSpPr/>
            <p:nvPr/>
          </p:nvSpPr>
          <p:spPr>
            <a:xfrm>
              <a:off x="11127960" y="79704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CustomShape 34"/>
            <p:cNvSpPr/>
            <p:nvPr/>
          </p:nvSpPr>
          <p:spPr>
            <a:xfrm>
              <a:off x="10705680" y="27036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CustomShape 35"/>
            <p:cNvSpPr/>
            <p:nvPr/>
          </p:nvSpPr>
          <p:spPr>
            <a:xfrm>
              <a:off x="7440480" y="11124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CustomShape 36"/>
            <p:cNvSpPr/>
            <p:nvPr/>
          </p:nvSpPr>
          <p:spPr>
            <a:xfrm>
              <a:off x="7380360" y="700200"/>
              <a:ext cx="7632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CustomShape 37"/>
            <p:cNvSpPr/>
            <p:nvPr/>
          </p:nvSpPr>
          <p:spPr>
            <a:xfrm>
              <a:off x="3273840" y="499680"/>
              <a:ext cx="7236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CustomShape 38"/>
            <p:cNvSpPr/>
            <p:nvPr/>
          </p:nvSpPr>
          <p:spPr>
            <a:xfrm>
              <a:off x="5817960" y="21924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CustomShape 39"/>
            <p:cNvSpPr/>
            <p:nvPr/>
          </p:nvSpPr>
          <p:spPr>
            <a:xfrm>
              <a:off x="6956280" y="90252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CustomShape 40"/>
            <p:cNvSpPr/>
            <p:nvPr/>
          </p:nvSpPr>
          <p:spPr>
            <a:xfrm>
              <a:off x="11662200" y="512640"/>
              <a:ext cx="7380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3" name="CustomShape 41"/>
            <p:cNvSpPr/>
            <p:nvPr/>
          </p:nvSpPr>
          <p:spPr>
            <a:xfrm>
              <a:off x="9845280" y="900000"/>
              <a:ext cx="7488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4" name="CustomShape 42"/>
            <p:cNvSpPr/>
            <p:nvPr/>
          </p:nvSpPr>
          <p:spPr>
            <a:xfrm>
              <a:off x="10735200" y="975240"/>
              <a:ext cx="7632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CustomShape 43"/>
            <p:cNvSpPr/>
            <p:nvPr/>
          </p:nvSpPr>
          <p:spPr>
            <a:xfrm>
              <a:off x="8007840" y="40572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6" name="CustomShape 44"/>
          <p:cNvSpPr/>
          <p:nvPr/>
        </p:nvSpPr>
        <p:spPr>
          <a:xfrm>
            <a:off x="714960" y="591840"/>
            <a:ext cx="408384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SWOT ANALYSIS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307" name="CustomShape 45"/>
          <p:cNvSpPr/>
          <p:nvPr/>
        </p:nvSpPr>
        <p:spPr>
          <a:xfrm>
            <a:off x="1690560" y="3356640"/>
            <a:ext cx="1339560" cy="1345680"/>
          </a:xfrm>
          <a:custGeom>
            <a:avLst/>
            <a:gdLst/>
            <a:ahLst/>
            <a:rect l="l" t="t" r="r" b="b"/>
            <a:pathLst>
              <a:path w="844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3" y="500"/>
                </a:lnTo>
                <a:lnTo>
                  <a:pt x="610" y="848"/>
                </a:lnTo>
                <a:lnTo>
                  <a:pt x="728" y="730"/>
                </a:lnTo>
                <a:lnTo>
                  <a:pt x="844" y="612"/>
                </a:lnTo>
                <a:lnTo>
                  <a:pt x="499" y="424"/>
                </a:lnTo>
                <a:close/>
              </a:path>
            </a:pathLst>
          </a:custGeom>
          <a:gradFill rotWithShape="0">
            <a:gsLst>
              <a:gs pos="4000">
                <a:srgbClr val="4e2230"/>
              </a:gs>
              <a:gs pos="46000">
                <a:srgbClr val="f6443b"/>
              </a:gs>
              <a:gs pos="100000">
                <a:srgbClr val="4e2230"/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46"/>
          <p:cNvSpPr/>
          <p:nvPr/>
        </p:nvSpPr>
        <p:spPr>
          <a:xfrm>
            <a:off x="730080" y="2397960"/>
            <a:ext cx="1609200" cy="1609200"/>
          </a:xfrm>
          <a:prstGeom prst="ellipse">
            <a:avLst/>
          </a:prstGeom>
          <a:gradFill rotWithShape="0">
            <a:gsLst>
              <a:gs pos="0">
                <a:srgbClr val="b0f7f4"/>
              </a:gs>
              <a:gs pos="100000">
                <a:srgbClr val="4186a2"/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47"/>
          <p:cNvSpPr/>
          <p:nvPr/>
        </p:nvSpPr>
        <p:spPr>
          <a:xfrm>
            <a:off x="730080" y="2397960"/>
            <a:ext cx="1609200" cy="1609200"/>
          </a:xfrm>
          <a:custGeom>
            <a:avLst/>
            <a:gdLst/>
            <a:ahLst/>
            <a:rect l="l" t="t" r="r" b="b"/>
            <a:pathLst>
              <a:path w="1014" h="1014">
                <a:moveTo>
                  <a:pt x="1014" y="507"/>
                </a:moveTo>
                <a:lnTo>
                  <a:pt x="508" y="1014"/>
                </a:lnTo>
                <a:lnTo>
                  <a:pt x="0" y="507"/>
                </a:lnTo>
                <a:lnTo>
                  <a:pt x="508" y="0"/>
                </a:lnTo>
                <a:lnTo>
                  <a:pt x="1014" y="507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48"/>
          <p:cNvSpPr/>
          <p:nvPr/>
        </p:nvSpPr>
        <p:spPr>
          <a:xfrm>
            <a:off x="3687840" y="3356640"/>
            <a:ext cx="1344240" cy="1345680"/>
          </a:xfrm>
          <a:custGeom>
            <a:avLst/>
            <a:gdLst/>
            <a:ahLst/>
            <a:rect l="l" t="t" r="r" b="b"/>
            <a:pathLst>
              <a:path w="847" h="848">
                <a:moveTo>
                  <a:pt x="348" y="424"/>
                </a:moveTo>
                <a:lnTo>
                  <a:pt x="459" y="0"/>
                </a:lnTo>
                <a:lnTo>
                  <a:pt x="653" y="195"/>
                </a:lnTo>
                <a:lnTo>
                  <a:pt x="847" y="389"/>
                </a:lnTo>
                <a:lnTo>
                  <a:pt x="423" y="500"/>
                </a:lnTo>
                <a:lnTo>
                  <a:pt x="234" y="848"/>
                </a:lnTo>
                <a:lnTo>
                  <a:pt x="118" y="730"/>
                </a:lnTo>
                <a:lnTo>
                  <a:pt x="0" y="612"/>
                </a:lnTo>
                <a:lnTo>
                  <a:pt x="348" y="424"/>
                </a:lnTo>
                <a:close/>
              </a:path>
            </a:pathLst>
          </a:custGeom>
          <a:gradFill rotWithShape="0">
            <a:gsLst>
              <a:gs pos="0">
                <a:srgbClr val="125680"/>
              </a:gs>
              <a:gs pos="51000">
                <a:srgbClr val="69afc0"/>
              </a:gs>
              <a:gs pos="96000">
                <a:srgbClr val="125680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CustomShape 49"/>
          <p:cNvSpPr/>
          <p:nvPr/>
        </p:nvSpPr>
        <p:spPr>
          <a:xfrm>
            <a:off x="5338800" y="3356640"/>
            <a:ext cx="1344240" cy="1345680"/>
          </a:xfrm>
          <a:custGeom>
            <a:avLst/>
            <a:gdLst/>
            <a:ahLst/>
            <a:rect l="l" t="t" r="r" b="b"/>
            <a:pathLst>
              <a:path w="847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4" y="500"/>
                </a:lnTo>
                <a:lnTo>
                  <a:pt x="613" y="848"/>
                </a:lnTo>
                <a:lnTo>
                  <a:pt x="729" y="730"/>
                </a:lnTo>
                <a:lnTo>
                  <a:pt x="847" y="612"/>
                </a:lnTo>
                <a:lnTo>
                  <a:pt x="499" y="424"/>
                </a:lnTo>
                <a:close/>
              </a:path>
            </a:pathLst>
          </a:custGeom>
          <a:gradFill rotWithShape="0">
            <a:gsLst>
              <a:gs pos="4000">
                <a:srgbClr val="4e2230"/>
              </a:gs>
              <a:gs pos="46000">
                <a:srgbClr val="f6443b"/>
              </a:gs>
              <a:gs pos="100000">
                <a:srgbClr val="4e2230"/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50"/>
          <p:cNvSpPr/>
          <p:nvPr/>
        </p:nvSpPr>
        <p:spPr>
          <a:xfrm>
            <a:off x="4383000" y="2397960"/>
            <a:ext cx="1606320" cy="1609200"/>
          </a:xfrm>
          <a:prstGeom prst="ellipse">
            <a:avLst/>
          </a:prstGeom>
          <a:gradFill rotWithShape="0">
            <a:gsLst>
              <a:gs pos="0">
                <a:srgbClr val="b0f7f4"/>
              </a:gs>
              <a:gs pos="100000">
                <a:srgbClr val="4186a2"/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3" name="CustomShape 51"/>
          <p:cNvSpPr/>
          <p:nvPr/>
        </p:nvSpPr>
        <p:spPr>
          <a:xfrm>
            <a:off x="4383000" y="2397960"/>
            <a:ext cx="1606320" cy="1609200"/>
          </a:xfrm>
          <a:custGeom>
            <a:avLst/>
            <a:gdLst/>
            <a:ahLst/>
            <a:rect l="l" t="t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CustomShape 52"/>
          <p:cNvSpPr/>
          <p:nvPr/>
        </p:nvSpPr>
        <p:spPr>
          <a:xfrm>
            <a:off x="8991720" y="3356640"/>
            <a:ext cx="1339560" cy="1345680"/>
          </a:xfrm>
          <a:custGeom>
            <a:avLst/>
            <a:gdLst/>
            <a:ahLst/>
            <a:rect l="l" t="t" r="r" b="b"/>
            <a:pathLst>
              <a:path w="844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3" y="500"/>
                </a:lnTo>
                <a:lnTo>
                  <a:pt x="610" y="848"/>
                </a:lnTo>
                <a:lnTo>
                  <a:pt x="728" y="730"/>
                </a:lnTo>
                <a:lnTo>
                  <a:pt x="844" y="612"/>
                </a:lnTo>
                <a:lnTo>
                  <a:pt x="499" y="424"/>
                </a:lnTo>
                <a:close/>
              </a:path>
            </a:pathLst>
          </a:custGeom>
          <a:gradFill rotWithShape="0">
            <a:gsLst>
              <a:gs pos="4000">
                <a:srgbClr val="4e2230"/>
              </a:gs>
              <a:gs pos="46000">
                <a:srgbClr val="f6443b"/>
              </a:gs>
              <a:gs pos="100000">
                <a:srgbClr val="4e2230"/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CustomShape 53"/>
          <p:cNvSpPr/>
          <p:nvPr/>
        </p:nvSpPr>
        <p:spPr>
          <a:xfrm>
            <a:off x="7340760" y="3356640"/>
            <a:ext cx="1339560" cy="1345680"/>
          </a:xfrm>
          <a:custGeom>
            <a:avLst/>
            <a:gdLst/>
            <a:ahLst/>
            <a:rect l="l" t="t" r="r" b="b"/>
            <a:pathLst>
              <a:path w="844" h="848">
                <a:moveTo>
                  <a:pt x="345" y="424"/>
                </a:moveTo>
                <a:lnTo>
                  <a:pt x="456" y="0"/>
                </a:lnTo>
                <a:lnTo>
                  <a:pt x="650" y="195"/>
                </a:lnTo>
                <a:lnTo>
                  <a:pt x="844" y="389"/>
                </a:lnTo>
                <a:lnTo>
                  <a:pt x="421" y="500"/>
                </a:lnTo>
                <a:lnTo>
                  <a:pt x="234" y="848"/>
                </a:lnTo>
                <a:lnTo>
                  <a:pt x="116" y="730"/>
                </a:lnTo>
                <a:lnTo>
                  <a:pt x="0" y="612"/>
                </a:lnTo>
                <a:lnTo>
                  <a:pt x="345" y="424"/>
                </a:lnTo>
                <a:close/>
              </a:path>
            </a:pathLst>
          </a:custGeom>
          <a:gradFill rotWithShape="0">
            <a:gsLst>
              <a:gs pos="0">
                <a:srgbClr val="125680"/>
              </a:gs>
              <a:gs pos="51000">
                <a:srgbClr val="69afc0"/>
              </a:gs>
              <a:gs pos="96000">
                <a:srgbClr val="125680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CustomShape 54"/>
          <p:cNvSpPr/>
          <p:nvPr/>
        </p:nvSpPr>
        <p:spPr>
          <a:xfrm>
            <a:off x="8031240" y="2397960"/>
            <a:ext cx="1609200" cy="1609200"/>
          </a:xfrm>
          <a:prstGeom prst="ellipse">
            <a:avLst/>
          </a:prstGeom>
          <a:gradFill rotWithShape="0">
            <a:gsLst>
              <a:gs pos="0">
                <a:srgbClr val="b0f7f4"/>
              </a:gs>
              <a:gs pos="100000">
                <a:srgbClr val="4186a2"/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CustomShape 55"/>
          <p:cNvSpPr/>
          <p:nvPr/>
        </p:nvSpPr>
        <p:spPr>
          <a:xfrm>
            <a:off x="8031240" y="2397960"/>
            <a:ext cx="1609200" cy="1609200"/>
          </a:xfrm>
          <a:custGeom>
            <a:avLst/>
            <a:gdLst/>
            <a:ahLst/>
            <a:rect l="l" t="t" r="r" b="b"/>
            <a:pathLst>
              <a:path w="1014" h="1014">
                <a:moveTo>
                  <a:pt x="1014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4" y="507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56"/>
          <p:cNvSpPr/>
          <p:nvPr/>
        </p:nvSpPr>
        <p:spPr>
          <a:xfrm>
            <a:off x="6207120" y="4226760"/>
            <a:ext cx="1606320" cy="1609200"/>
          </a:xfrm>
          <a:prstGeom prst="ellipse">
            <a:avLst/>
          </a:prstGeom>
          <a:gradFill rotWithShape="0">
            <a:gsLst>
              <a:gs pos="0">
                <a:srgbClr val="4e2230"/>
              </a:gs>
              <a:gs pos="100000">
                <a:srgbClr val="f6443b"/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57"/>
          <p:cNvSpPr/>
          <p:nvPr/>
        </p:nvSpPr>
        <p:spPr>
          <a:xfrm>
            <a:off x="6207120" y="4226760"/>
            <a:ext cx="1606320" cy="1609200"/>
          </a:xfrm>
          <a:custGeom>
            <a:avLst/>
            <a:gdLst/>
            <a:ahLst/>
            <a:rect l="l" t="t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58"/>
          <p:cNvSpPr/>
          <p:nvPr/>
        </p:nvSpPr>
        <p:spPr>
          <a:xfrm>
            <a:off x="9855360" y="4226760"/>
            <a:ext cx="1609200" cy="1609200"/>
          </a:xfrm>
          <a:prstGeom prst="ellipse">
            <a:avLst/>
          </a:prstGeom>
          <a:gradFill rotWithShape="0">
            <a:gsLst>
              <a:gs pos="0">
                <a:srgbClr val="4e2230"/>
              </a:gs>
              <a:gs pos="100000">
                <a:srgbClr val="f6443b"/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59"/>
          <p:cNvSpPr/>
          <p:nvPr/>
        </p:nvSpPr>
        <p:spPr>
          <a:xfrm>
            <a:off x="9855360" y="4226760"/>
            <a:ext cx="1609200" cy="1609200"/>
          </a:xfrm>
          <a:custGeom>
            <a:avLst/>
            <a:gdLst/>
            <a:ahLst/>
            <a:rect l="l" t="t" r="r" b="b"/>
            <a:pathLst>
              <a:path w="1014" h="1014">
                <a:moveTo>
                  <a:pt x="1014" y="507"/>
                </a:moveTo>
                <a:lnTo>
                  <a:pt x="508" y="1014"/>
                </a:lnTo>
                <a:lnTo>
                  <a:pt x="0" y="507"/>
                </a:lnTo>
                <a:lnTo>
                  <a:pt x="508" y="0"/>
                </a:lnTo>
                <a:lnTo>
                  <a:pt x="1014" y="507"/>
                </a:lnTo>
                <a:close/>
              </a:path>
            </a:pathLst>
          </a:cu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60"/>
          <p:cNvSpPr/>
          <p:nvPr/>
        </p:nvSpPr>
        <p:spPr>
          <a:xfrm>
            <a:off x="2557440" y="4226760"/>
            <a:ext cx="1606320" cy="1609200"/>
          </a:xfrm>
          <a:prstGeom prst="ellipse">
            <a:avLst/>
          </a:prstGeom>
          <a:gradFill rotWithShape="0">
            <a:gsLst>
              <a:gs pos="0">
                <a:srgbClr val="4e2230"/>
              </a:gs>
              <a:gs pos="100000">
                <a:srgbClr val="f6443b"/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61"/>
          <p:cNvSpPr/>
          <p:nvPr/>
        </p:nvSpPr>
        <p:spPr>
          <a:xfrm>
            <a:off x="2557440" y="4226760"/>
            <a:ext cx="1606320" cy="1609200"/>
          </a:xfrm>
          <a:custGeom>
            <a:avLst/>
            <a:gdLst/>
            <a:ahLst/>
            <a:rect l="l" t="t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24" name="Group 62"/>
          <p:cNvGrpSpPr/>
          <p:nvPr/>
        </p:nvGrpSpPr>
        <p:grpSpPr>
          <a:xfrm>
            <a:off x="1347840" y="2933640"/>
            <a:ext cx="374400" cy="538200"/>
            <a:chOff x="1347840" y="2933640"/>
            <a:chExt cx="374400" cy="538200"/>
          </a:xfrm>
        </p:grpSpPr>
        <p:sp>
          <p:nvSpPr>
            <p:cNvPr id="1325" name="CustomShape 63"/>
            <p:cNvSpPr/>
            <p:nvPr/>
          </p:nvSpPr>
          <p:spPr>
            <a:xfrm>
              <a:off x="1347840" y="2933640"/>
              <a:ext cx="374400" cy="377280"/>
            </a:xfrm>
            <a:custGeom>
              <a:avLst/>
              <a:gdLst/>
              <a:ahLst/>
              <a:rect l="l" t="t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6" name="CustomShape 64"/>
            <p:cNvSpPr/>
            <p:nvPr/>
          </p:nvSpPr>
          <p:spPr>
            <a:xfrm>
              <a:off x="1472760" y="3346920"/>
              <a:ext cx="124560" cy="17640"/>
            </a:xfrm>
            <a:custGeom>
              <a:avLst/>
              <a:gdLst/>
              <a:ahLst/>
              <a:rect l="l" t="t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7" name="CustomShape 65"/>
            <p:cNvSpPr/>
            <p:nvPr/>
          </p:nvSpPr>
          <p:spPr>
            <a:xfrm>
              <a:off x="1472760" y="3382560"/>
              <a:ext cx="124560" cy="17640"/>
            </a:xfrm>
            <a:custGeom>
              <a:avLst/>
              <a:gdLst/>
              <a:ahLst/>
              <a:rect l="l" t="t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8" name="CustomShape 66"/>
            <p:cNvSpPr/>
            <p:nvPr/>
          </p:nvSpPr>
          <p:spPr>
            <a:xfrm>
              <a:off x="1472760" y="3418560"/>
              <a:ext cx="124560" cy="53280"/>
            </a:xfrm>
            <a:custGeom>
              <a:avLst/>
              <a:gdLst/>
              <a:ahLst/>
              <a:rect l="l" t="t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29" name="Group 67"/>
          <p:cNvGrpSpPr/>
          <p:nvPr/>
        </p:nvGrpSpPr>
        <p:grpSpPr>
          <a:xfrm>
            <a:off x="3082680" y="4838760"/>
            <a:ext cx="555840" cy="512640"/>
            <a:chOff x="3082680" y="4838760"/>
            <a:chExt cx="555840" cy="512640"/>
          </a:xfrm>
        </p:grpSpPr>
        <p:sp>
          <p:nvSpPr>
            <p:cNvPr id="1330" name="CustomShape 68"/>
            <p:cNvSpPr/>
            <p:nvPr/>
          </p:nvSpPr>
          <p:spPr>
            <a:xfrm>
              <a:off x="3082680" y="4838760"/>
              <a:ext cx="462600" cy="391320"/>
            </a:xfrm>
            <a:custGeom>
              <a:avLst/>
              <a:gdLst/>
              <a:ahLst/>
              <a:rect l="l" t="t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1" name="CustomShape 69"/>
            <p:cNvSpPr/>
            <p:nvPr/>
          </p:nvSpPr>
          <p:spPr>
            <a:xfrm>
              <a:off x="3324960" y="5043960"/>
              <a:ext cx="313560" cy="307440"/>
            </a:xfrm>
            <a:custGeom>
              <a:avLst/>
              <a:gdLst/>
              <a:ahLst/>
              <a:rect l="l" t="t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32" name="Group 70"/>
          <p:cNvGrpSpPr/>
          <p:nvPr/>
        </p:nvGrpSpPr>
        <p:grpSpPr>
          <a:xfrm>
            <a:off x="4914720" y="2988720"/>
            <a:ext cx="542880" cy="428040"/>
            <a:chOff x="4914720" y="2988720"/>
            <a:chExt cx="542880" cy="428040"/>
          </a:xfrm>
        </p:grpSpPr>
        <p:sp>
          <p:nvSpPr>
            <p:cNvPr id="1333" name="CustomShape 71"/>
            <p:cNvSpPr/>
            <p:nvPr/>
          </p:nvSpPr>
          <p:spPr>
            <a:xfrm>
              <a:off x="5234760" y="3054960"/>
              <a:ext cx="222840" cy="361800"/>
            </a:xfrm>
            <a:custGeom>
              <a:avLst/>
              <a:gdLst/>
              <a:ahLst/>
              <a:rect l="l" t="t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4" name="CustomShape 72"/>
            <p:cNvSpPr/>
            <p:nvPr/>
          </p:nvSpPr>
          <p:spPr>
            <a:xfrm>
              <a:off x="4914720" y="2988720"/>
              <a:ext cx="361800" cy="428040"/>
            </a:xfrm>
            <a:custGeom>
              <a:avLst/>
              <a:gdLst/>
              <a:ahLst/>
              <a:rect l="l" t="t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35" name="Group 73"/>
          <p:cNvGrpSpPr/>
          <p:nvPr/>
        </p:nvGrpSpPr>
        <p:grpSpPr>
          <a:xfrm>
            <a:off x="6780960" y="4767120"/>
            <a:ext cx="458640" cy="528840"/>
            <a:chOff x="6780960" y="4767120"/>
            <a:chExt cx="458640" cy="528840"/>
          </a:xfrm>
        </p:grpSpPr>
        <p:sp>
          <p:nvSpPr>
            <p:cNvPr id="1336" name="CustomShape 74"/>
            <p:cNvSpPr/>
            <p:nvPr/>
          </p:nvSpPr>
          <p:spPr>
            <a:xfrm>
              <a:off x="6906600" y="4767120"/>
              <a:ext cx="333000" cy="458640"/>
            </a:xfrm>
            <a:custGeom>
              <a:avLst/>
              <a:gdLst/>
              <a:ahLst/>
              <a:rect l="l" t="t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7" name="CustomShape 75"/>
            <p:cNvSpPr/>
            <p:nvPr/>
          </p:nvSpPr>
          <p:spPr>
            <a:xfrm>
              <a:off x="6780960" y="4837320"/>
              <a:ext cx="318240" cy="458640"/>
            </a:xfrm>
            <a:custGeom>
              <a:avLst/>
              <a:gdLst/>
              <a:ahLst/>
              <a:rect l="l" t="t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38" name="Group 76"/>
          <p:cNvGrpSpPr/>
          <p:nvPr/>
        </p:nvGrpSpPr>
        <p:grpSpPr>
          <a:xfrm>
            <a:off x="8580240" y="2952720"/>
            <a:ext cx="511200" cy="499680"/>
            <a:chOff x="8580240" y="2952720"/>
            <a:chExt cx="511200" cy="499680"/>
          </a:xfrm>
        </p:grpSpPr>
        <p:sp>
          <p:nvSpPr>
            <p:cNvPr id="1339" name="CustomShape 77"/>
            <p:cNvSpPr/>
            <p:nvPr/>
          </p:nvSpPr>
          <p:spPr>
            <a:xfrm>
              <a:off x="8725320" y="2952720"/>
              <a:ext cx="221400" cy="229680"/>
            </a:xfrm>
            <a:custGeom>
              <a:avLst/>
              <a:gdLst/>
              <a:ahLst/>
              <a:rect l="l" t="t" r="r" b="b"/>
              <a:pathLst>
                <a:path w="310" h="323">
                  <a:moveTo>
                    <a:pt x="263" y="323"/>
                  </a:moveTo>
                  <a:lnTo>
                    <a:pt x="268" y="323"/>
                  </a:lnTo>
                  <a:lnTo>
                    <a:pt x="271" y="321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4" y="307"/>
                  </a:lnTo>
                  <a:lnTo>
                    <a:pt x="231" y="207"/>
                  </a:lnTo>
                  <a:lnTo>
                    <a:pt x="307" y="141"/>
                  </a:lnTo>
                  <a:lnTo>
                    <a:pt x="309" y="138"/>
                  </a:lnTo>
                  <a:lnTo>
                    <a:pt x="310" y="135"/>
                  </a:lnTo>
                  <a:lnTo>
                    <a:pt x="310" y="132"/>
                  </a:lnTo>
                  <a:lnTo>
                    <a:pt x="310" y="128"/>
                  </a:lnTo>
                  <a:lnTo>
                    <a:pt x="308" y="125"/>
                  </a:lnTo>
                  <a:lnTo>
                    <a:pt x="306" y="122"/>
                  </a:lnTo>
                  <a:lnTo>
                    <a:pt x="302" y="121"/>
                  </a:lnTo>
                  <a:lnTo>
                    <a:pt x="299" y="120"/>
                  </a:lnTo>
                  <a:lnTo>
                    <a:pt x="200" y="120"/>
                  </a:lnTo>
                  <a:lnTo>
                    <a:pt x="167" y="9"/>
                  </a:lnTo>
                  <a:lnTo>
                    <a:pt x="165" y="6"/>
                  </a:lnTo>
                  <a:lnTo>
                    <a:pt x="163" y="2"/>
                  </a:lnTo>
                  <a:lnTo>
                    <a:pt x="159" y="1"/>
                  </a:lnTo>
                  <a:lnTo>
                    <a:pt x="156" y="0"/>
                  </a:lnTo>
                  <a:lnTo>
                    <a:pt x="151" y="1"/>
                  </a:lnTo>
                  <a:lnTo>
                    <a:pt x="149" y="2"/>
                  </a:lnTo>
                  <a:lnTo>
                    <a:pt x="145" y="6"/>
                  </a:lnTo>
                  <a:lnTo>
                    <a:pt x="144" y="9"/>
                  </a:lnTo>
                  <a:lnTo>
                    <a:pt x="111" y="120"/>
                  </a:lnTo>
                  <a:lnTo>
                    <a:pt x="12" y="120"/>
                  </a:lnTo>
                  <a:lnTo>
                    <a:pt x="8" y="121"/>
                  </a:lnTo>
                  <a:lnTo>
                    <a:pt x="5" y="122"/>
                  </a:lnTo>
                  <a:lnTo>
                    <a:pt x="2" y="12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8"/>
                  </a:lnTo>
                  <a:lnTo>
                    <a:pt x="4" y="141"/>
                  </a:lnTo>
                  <a:lnTo>
                    <a:pt x="81" y="205"/>
                  </a:lnTo>
                  <a:lnTo>
                    <a:pt x="37" y="307"/>
                  </a:lnTo>
                  <a:lnTo>
                    <a:pt x="36" y="310"/>
                  </a:lnTo>
                  <a:lnTo>
                    <a:pt x="36" y="314"/>
                  </a:lnTo>
                  <a:lnTo>
                    <a:pt x="37" y="317"/>
                  </a:lnTo>
                  <a:lnTo>
                    <a:pt x="39" y="321"/>
                  </a:lnTo>
                  <a:lnTo>
                    <a:pt x="43" y="323"/>
                  </a:lnTo>
                  <a:lnTo>
                    <a:pt x="46" y="323"/>
                  </a:lnTo>
                  <a:lnTo>
                    <a:pt x="51" y="323"/>
                  </a:lnTo>
                  <a:lnTo>
                    <a:pt x="55" y="322"/>
                  </a:lnTo>
                  <a:lnTo>
                    <a:pt x="156" y="254"/>
                  </a:lnTo>
                  <a:lnTo>
                    <a:pt x="257" y="322"/>
                  </a:lnTo>
                  <a:lnTo>
                    <a:pt x="259" y="323"/>
                  </a:lnTo>
                  <a:lnTo>
                    <a:pt x="263" y="323"/>
                  </a:lnTo>
                  <a:lnTo>
                    <a:pt x="263" y="323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CustomShape 78"/>
            <p:cNvSpPr/>
            <p:nvPr/>
          </p:nvSpPr>
          <p:spPr>
            <a:xfrm>
              <a:off x="8870040" y="3225600"/>
              <a:ext cx="221400" cy="226800"/>
            </a:xfrm>
            <a:custGeom>
              <a:avLst/>
              <a:gdLst/>
              <a:ahLst/>
              <a:rect l="l" t="t" r="r" b="b"/>
              <a:pathLst>
                <a:path w="312" h="322">
                  <a:moveTo>
                    <a:pt x="311" y="127"/>
                  </a:moveTo>
                  <a:lnTo>
                    <a:pt x="308" y="124"/>
                  </a:lnTo>
                  <a:lnTo>
                    <a:pt x="306" y="121"/>
                  </a:lnTo>
                  <a:lnTo>
                    <a:pt x="304" y="120"/>
                  </a:lnTo>
                  <a:lnTo>
                    <a:pt x="300" y="119"/>
                  </a:lnTo>
                  <a:lnTo>
                    <a:pt x="200" y="119"/>
                  </a:lnTo>
                  <a:lnTo>
                    <a:pt x="167" y="8"/>
                  </a:lnTo>
                  <a:lnTo>
                    <a:pt x="166" y="5"/>
                  </a:lnTo>
                  <a:lnTo>
                    <a:pt x="163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6" y="5"/>
                  </a:lnTo>
                  <a:lnTo>
                    <a:pt x="144" y="8"/>
                  </a:lnTo>
                  <a:lnTo>
                    <a:pt x="111" y="119"/>
                  </a:lnTo>
                  <a:lnTo>
                    <a:pt x="12" y="119"/>
                  </a:lnTo>
                  <a:lnTo>
                    <a:pt x="9" y="120"/>
                  </a:lnTo>
                  <a:lnTo>
                    <a:pt x="5" y="121"/>
                  </a:lnTo>
                  <a:lnTo>
                    <a:pt x="3" y="124"/>
                  </a:lnTo>
                  <a:lnTo>
                    <a:pt x="0" y="127"/>
                  </a:lnTo>
                  <a:lnTo>
                    <a:pt x="0" y="131"/>
                  </a:lnTo>
                  <a:lnTo>
                    <a:pt x="0" y="134"/>
                  </a:lnTo>
                  <a:lnTo>
                    <a:pt x="2" y="138"/>
                  </a:lnTo>
                  <a:lnTo>
                    <a:pt x="4" y="140"/>
                  </a:lnTo>
                  <a:lnTo>
                    <a:pt x="81" y="204"/>
                  </a:lnTo>
                  <a:lnTo>
                    <a:pt x="37" y="306"/>
                  </a:lnTo>
                  <a:lnTo>
                    <a:pt x="36" y="309"/>
                  </a:lnTo>
                  <a:lnTo>
                    <a:pt x="36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3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0" y="322"/>
                  </a:lnTo>
                  <a:lnTo>
                    <a:pt x="263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7" y="140"/>
                  </a:lnTo>
                  <a:lnTo>
                    <a:pt x="310" y="138"/>
                  </a:lnTo>
                  <a:lnTo>
                    <a:pt x="311" y="134"/>
                  </a:lnTo>
                  <a:lnTo>
                    <a:pt x="312" y="131"/>
                  </a:lnTo>
                  <a:lnTo>
                    <a:pt x="311" y="127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CustomShape 79"/>
            <p:cNvSpPr/>
            <p:nvPr/>
          </p:nvSpPr>
          <p:spPr>
            <a:xfrm>
              <a:off x="8580240" y="3225600"/>
              <a:ext cx="221400" cy="226800"/>
            </a:xfrm>
            <a:custGeom>
              <a:avLst/>
              <a:gdLst/>
              <a:ahLst/>
              <a:rect l="l" t="t" r="r" b="b"/>
              <a:pathLst>
                <a:path w="312" h="322">
                  <a:moveTo>
                    <a:pt x="300" y="119"/>
                  </a:moveTo>
                  <a:lnTo>
                    <a:pt x="201" y="119"/>
                  </a:lnTo>
                  <a:lnTo>
                    <a:pt x="168" y="8"/>
                  </a:lnTo>
                  <a:lnTo>
                    <a:pt x="167" y="5"/>
                  </a:lnTo>
                  <a:lnTo>
                    <a:pt x="163" y="2"/>
                  </a:lnTo>
                  <a:lnTo>
                    <a:pt x="161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7" y="5"/>
                  </a:lnTo>
                  <a:lnTo>
                    <a:pt x="146" y="8"/>
                  </a:lnTo>
                  <a:lnTo>
                    <a:pt x="112" y="119"/>
                  </a:lnTo>
                  <a:lnTo>
                    <a:pt x="13" y="119"/>
                  </a:lnTo>
                  <a:lnTo>
                    <a:pt x="9" y="120"/>
                  </a:lnTo>
                  <a:lnTo>
                    <a:pt x="6" y="121"/>
                  </a:lnTo>
                  <a:lnTo>
                    <a:pt x="4" y="124"/>
                  </a:lnTo>
                  <a:lnTo>
                    <a:pt x="2" y="127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3" y="138"/>
                  </a:lnTo>
                  <a:lnTo>
                    <a:pt x="5" y="140"/>
                  </a:lnTo>
                  <a:lnTo>
                    <a:pt x="82" y="204"/>
                  </a:lnTo>
                  <a:lnTo>
                    <a:pt x="38" y="306"/>
                  </a:lnTo>
                  <a:lnTo>
                    <a:pt x="37" y="309"/>
                  </a:lnTo>
                  <a:lnTo>
                    <a:pt x="37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4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1" y="322"/>
                  </a:lnTo>
                  <a:lnTo>
                    <a:pt x="264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5" y="317"/>
                  </a:lnTo>
                  <a:lnTo>
                    <a:pt x="276" y="314"/>
                  </a:lnTo>
                  <a:lnTo>
                    <a:pt x="276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8" y="140"/>
                  </a:lnTo>
                  <a:lnTo>
                    <a:pt x="311" y="138"/>
                  </a:lnTo>
                  <a:lnTo>
                    <a:pt x="312" y="134"/>
                  </a:lnTo>
                  <a:lnTo>
                    <a:pt x="312" y="131"/>
                  </a:lnTo>
                  <a:lnTo>
                    <a:pt x="312" y="127"/>
                  </a:lnTo>
                  <a:lnTo>
                    <a:pt x="310" y="124"/>
                  </a:lnTo>
                  <a:lnTo>
                    <a:pt x="307" y="121"/>
                  </a:lnTo>
                  <a:lnTo>
                    <a:pt x="304" y="120"/>
                  </a:lnTo>
                  <a:lnTo>
                    <a:pt x="300" y="119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2" name="Group 80"/>
          <p:cNvGrpSpPr/>
          <p:nvPr/>
        </p:nvGrpSpPr>
        <p:grpSpPr>
          <a:xfrm>
            <a:off x="10375920" y="4813200"/>
            <a:ext cx="568080" cy="436320"/>
            <a:chOff x="10375920" y="4813200"/>
            <a:chExt cx="568080" cy="436320"/>
          </a:xfrm>
        </p:grpSpPr>
        <p:sp>
          <p:nvSpPr>
            <p:cNvPr id="1343" name="CustomShape 81"/>
            <p:cNvSpPr/>
            <p:nvPr/>
          </p:nvSpPr>
          <p:spPr>
            <a:xfrm>
              <a:off x="10576800" y="4813200"/>
              <a:ext cx="367200" cy="370440"/>
            </a:xfrm>
            <a:custGeom>
              <a:avLst/>
              <a:gdLst/>
              <a:ahLst/>
              <a:rect l="l" t="t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CustomShape 82"/>
            <p:cNvSpPr/>
            <p:nvPr/>
          </p:nvSpPr>
          <p:spPr>
            <a:xfrm>
              <a:off x="10375920" y="4907520"/>
              <a:ext cx="181800" cy="228960"/>
            </a:xfrm>
            <a:custGeom>
              <a:avLst/>
              <a:gdLst/>
              <a:ahLst/>
              <a:rect l="l" t="t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CustomShape 83"/>
            <p:cNvSpPr/>
            <p:nvPr/>
          </p:nvSpPr>
          <p:spPr>
            <a:xfrm>
              <a:off x="10375920" y="5155560"/>
              <a:ext cx="119160" cy="56160"/>
            </a:xfrm>
            <a:custGeom>
              <a:avLst/>
              <a:gdLst/>
              <a:ahLst/>
              <a:rect l="l" t="t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CustomShape 84"/>
            <p:cNvSpPr/>
            <p:nvPr/>
          </p:nvSpPr>
          <p:spPr>
            <a:xfrm>
              <a:off x="10774800" y="5114880"/>
              <a:ext cx="131400" cy="134640"/>
            </a:xfrm>
            <a:custGeom>
              <a:avLst/>
              <a:gdLst/>
              <a:ahLst/>
              <a:rect l="l" t="t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CustomShape 85"/>
            <p:cNvSpPr/>
            <p:nvPr/>
          </p:nvSpPr>
          <p:spPr>
            <a:xfrm>
              <a:off x="10510920" y="5114880"/>
              <a:ext cx="131400" cy="134640"/>
            </a:xfrm>
            <a:custGeom>
              <a:avLst/>
              <a:gdLst/>
              <a:ahLst/>
              <a:rect l="l" t="t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8" name="CustomShape 86"/>
          <p:cNvSpPr/>
          <p:nvPr/>
        </p:nvSpPr>
        <p:spPr>
          <a:xfrm>
            <a:off x="730080" y="4370040"/>
            <a:ext cx="160740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1600" spc="-1" strike="noStrike">
                <a:solidFill>
                  <a:srgbClr val="b0f7f4"/>
                </a:solidFill>
                <a:latin typeface="Segoe UI Semibold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49" name="CustomShape 87"/>
          <p:cNvSpPr/>
          <p:nvPr/>
        </p:nvSpPr>
        <p:spPr>
          <a:xfrm>
            <a:off x="730080" y="4746600"/>
            <a:ext cx="160920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350" name="CustomShape 88"/>
          <p:cNvSpPr/>
          <p:nvPr/>
        </p:nvSpPr>
        <p:spPr>
          <a:xfrm>
            <a:off x="4381920" y="4370040"/>
            <a:ext cx="160740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1600" spc="-1" strike="noStrike">
                <a:solidFill>
                  <a:srgbClr val="b0f7f4"/>
                </a:solidFill>
                <a:latin typeface="Segoe UI Semibold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51" name="CustomShape 89"/>
          <p:cNvSpPr/>
          <p:nvPr/>
        </p:nvSpPr>
        <p:spPr>
          <a:xfrm>
            <a:off x="4379760" y="4746600"/>
            <a:ext cx="160920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1352" name="CustomShape 90"/>
          <p:cNvSpPr/>
          <p:nvPr/>
        </p:nvSpPr>
        <p:spPr>
          <a:xfrm>
            <a:off x="8033040" y="4370040"/>
            <a:ext cx="160740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1600" spc="-1" strike="noStrike">
                <a:solidFill>
                  <a:srgbClr val="b0f7f4"/>
                </a:solidFill>
                <a:latin typeface="Segoe UI Semibold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353" name="CustomShape 91"/>
          <p:cNvSpPr/>
          <p:nvPr/>
        </p:nvSpPr>
        <p:spPr>
          <a:xfrm>
            <a:off x="8031240" y="4746600"/>
            <a:ext cx="160920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</a:t>
            </a:r>
            <a:endParaRPr b="0" lang="en-GB" sz="1100" spc="-1" strike="noStrike">
              <a:latin typeface="Arial"/>
            </a:endParaRPr>
          </a:p>
        </p:txBody>
      </p:sp>
      <p:grpSp>
        <p:nvGrpSpPr>
          <p:cNvPr id="1354" name="Group 92"/>
          <p:cNvGrpSpPr/>
          <p:nvPr/>
        </p:nvGrpSpPr>
        <p:grpSpPr>
          <a:xfrm>
            <a:off x="2554200" y="2397960"/>
            <a:ext cx="8910360" cy="1671480"/>
            <a:chOff x="2554200" y="2397960"/>
            <a:chExt cx="8910360" cy="1671480"/>
          </a:xfrm>
        </p:grpSpPr>
        <p:sp>
          <p:nvSpPr>
            <p:cNvPr id="1355" name="CustomShape 93"/>
            <p:cNvSpPr/>
            <p:nvPr/>
          </p:nvSpPr>
          <p:spPr>
            <a:xfrm>
              <a:off x="2556360" y="2397960"/>
              <a:ext cx="160740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 rtl="1"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b0f7f4"/>
                  </a:solidFill>
                  <a:latin typeface="Segoe UI Semibold"/>
                </a:rPr>
                <a:t>LOREM IPSUM</a:t>
              </a:r>
              <a:endParaRPr b="0" lang="en-GB" sz="1600" spc="-1" strike="noStrike">
                <a:latin typeface="Arial"/>
              </a:endParaRPr>
            </a:p>
          </p:txBody>
        </p:sp>
        <p:sp>
          <p:nvSpPr>
            <p:cNvPr id="1356" name="CustomShape 94"/>
            <p:cNvSpPr/>
            <p:nvPr/>
          </p:nvSpPr>
          <p:spPr>
            <a:xfrm>
              <a:off x="2554200" y="2773800"/>
              <a:ext cx="1609200" cy="12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industry. Lorem Ipsum has been the industry's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1357" name="CustomShape 95"/>
            <p:cNvSpPr/>
            <p:nvPr/>
          </p:nvSpPr>
          <p:spPr>
            <a:xfrm>
              <a:off x="6206040" y="2397960"/>
              <a:ext cx="160740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 rtl="1"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b0f7f4"/>
                  </a:solidFill>
                  <a:latin typeface="Segoe UI Semibold"/>
                </a:rPr>
                <a:t>LOREM IPSUM</a:t>
              </a:r>
              <a:endParaRPr b="0" lang="en-GB" sz="1600" spc="-1" strike="noStrike">
                <a:latin typeface="Arial"/>
              </a:endParaRPr>
            </a:p>
          </p:txBody>
        </p:sp>
        <p:sp>
          <p:nvSpPr>
            <p:cNvPr id="1358" name="CustomShape 96"/>
            <p:cNvSpPr/>
            <p:nvPr/>
          </p:nvSpPr>
          <p:spPr>
            <a:xfrm>
              <a:off x="6203880" y="2773800"/>
              <a:ext cx="1609200" cy="12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industry. Lorem Ipsum has been the industry's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1359" name="CustomShape 97"/>
            <p:cNvSpPr/>
            <p:nvPr/>
          </p:nvSpPr>
          <p:spPr>
            <a:xfrm>
              <a:off x="9857160" y="2397960"/>
              <a:ext cx="160740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 rtl="1"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b0f7f4"/>
                  </a:solidFill>
                  <a:latin typeface="Segoe UI Semibold"/>
                </a:rPr>
                <a:t>LOREM IPSUM</a:t>
              </a:r>
              <a:endParaRPr b="0" lang="en-GB" sz="1600" spc="-1" strike="noStrike">
                <a:latin typeface="Arial"/>
              </a:endParaRPr>
            </a:p>
          </p:txBody>
        </p:sp>
        <p:sp>
          <p:nvSpPr>
            <p:cNvPr id="1360" name="CustomShape 98"/>
            <p:cNvSpPr/>
            <p:nvPr/>
          </p:nvSpPr>
          <p:spPr>
            <a:xfrm>
              <a:off x="9855360" y="2773800"/>
              <a:ext cx="1609200" cy="12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industry. Lorem Ipsum has been the industry's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1361" name="Group 99"/>
          <p:cNvGrpSpPr/>
          <p:nvPr/>
        </p:nvGrpSpPr>
        <p:grpSpPr>
          <a:xfrm>
            <a:off x="1535040" y="4005000"/>
            <a:ext cx="7301160" cy="190080"/>
            <a:chOff x="1535040" y="4005000"/>
            <a:chExt cx="7301160" cy="190080"/>
          </a:xfrm>
        </p:grpSpPr>
        <p:sp>
          <p:nvSpPr>
            <p:cNvPr id="1362" name="Line 100"/>
            <p:cNvSpPr/>
            <p:nvPr/>
          </p:nvSpPr>
          <p:spPr>
            <a:xfrm>
              <a:off x="1535040" y="4005000"/>
              <a:ext cx="360" cy="190080"/>
            </a:xfrm>
            <a:prstGeom prst="line">
              <a:avLst/>
            </a:prstGeom>
            <a:ln>
              <a:solidFill>
                <a:srgbClr val="b0f7f4"/>
              </a:solidFill>
              <a:tailEnd len="med" type="diamond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3" name="Line 101"/>
            <p:cNvSpPr/>
            <p:nvPr/>
          </p:nvSpPr>
          <p:spPr>
            <a:xfrm>
              <a:off x="5186160" y="4005000"/>
              <a:ext cx="360" cy="190080"/>
            </a:xfrm>
            <a:prstGeom prst="line">
              <a:avLst/>
            </a:prstGeom>
            <a:ln>
              <a:solidFill>
                <a:srgbClr val="b0f7f4"/>
              </a:solidFill>
              <a:tailEnd len="med" type="diamond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4" name="Line 102"/>
            <p:cNvSpPr/>
            <p:nvPr/>
          </p:nvSpPr>
          <p:spPr>
            <a:xfrm>
              <a:off x="8835840" y="4005000"/>
              <a:ext cx="360" cy="190080"/>
            </a:xfrm>
            <a:prstGeom prst="line">
              <a:avLst/>
            </a:prstGeom>
            <a:ln>
              <a:solidFill>
                <a:srgbClr val="b0f7f4"/>
              </a:solidFill>
              <a:tailEnd len="med" type="diamond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CustomShape 1"/>
          <p:cNvSpPr/>
          <p:nvPr/>
        </p:nvSpPr>
        <p:spPr>
          <a:xfrm>
            <a:off x="0" y="0"/>
            <a:ext cx="12188520" cy="564552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2"/>
          <p:cNvSpPr/>
          <p:nvPr/>
        </p:nvSpPr>
        <p:spPr>
          <a:xfrm>
            <a:off x="7664400" y="1374120"/>
            <a:ext cx="2558160" cy="2559600"/>
          </a:xfrm>
          <a:prstGeom prst="ellipse">
            <a:avLst/>
          </a:prstGeom>
          <a:gradFill rotWithShape="0">
            <a:gsLst>
              <a:gs pos="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3"/>
          <p:cNvSpPr/>
          <p:nvPr/>
        </p:nvSpPr>
        <p:spPr>
          <a:xfrm>
            <a:off x="-200160" y="4682880"/>
            <a:ext cx="1939680" cy="963000"/>
          </a:xfrm>
          <a:custGeom>
            <a:avLst/>
            <a:gdLst/>
            <a:ahLst/>
            <a:rect l="l" t="t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CustomShape 4"/>
          <p:cNvSpPr/>
          <p:nvPr/>
        </p:nvSpPr>
        <p:spPr>
          <a:xfrm>
            <a:off x="852120" y="415692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CustomShape 5"/>
          <p:cNvSpPr/>
          <p:nvPr/>
        </p:nvSpPr>
        <p:spPr>
          <a:xfrm>
            <a:off x="4277160" y="506340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CustomShape 6"/>
          <p:cNvSpPr/>
          <p:nvPr/>
        </p:nvSpPr>
        <p:spPr>
          <a:xfrm>
            <a:off x="10226880" y="4513320"/>
            <a:ext cx="2279880" cy="1132200"/>
          </a:xfrm>
          <a:custGeom>
            <a:avLst/>
            <a:gdLst/>
            <a:ahLst/>
            <a:rect l="l" t="t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7"/>
          <p:cNvSpPr/>
          <p:nvPr/>
        </p:nvSpPr>
        <p:spPr>
          <a:xfrm>
            <a:off x="8928720" y="1643760"/>
            <a:ext cx="4818240" cy="1997280"/>
          </a:xfrm>
          <a:custGeom>
            <a:avLst/>
            <a:gdLst/>
            <a:ahLst/>
            <a:rect l="l" t="t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rotWithShape="0">
            <a:gsLst>
              <a:gs pos="8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8"/>
          <p:cNvSpPr/>
          <p:nvPr/>
        </p:nvSpPr>
        <p:spPr>
          <a:xfrm>
            <a:off x="4111560" y="1643760"/>
            <a:ext cx="4817160" cy="1997280"/>
          </a:xfrm>
          <a:custGeom>
            <a:avLst/>
            <a:gdLst/>
            <a:ahLst/>
            <a:rect l="l" t="t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rotWithShape="0">
            <a:gsLst>
              <a:gs pos="8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9"/>
          <p:cNvSpPr/>
          <p:nvPr/>
        </p:nvSpPr>
        <p:spPr>
          <a:xfrm>
            <a:off x="8277840" y="3921480"/>
            <a:ext cx="3471840" cy="1724400"/>
          </a:xfrm>
          <a:custGeom>
            <a:avLst/>
            <a:gdLst/>
            <a:ahLst/>
            <a:rect l="l" t="t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10"/>
          <p:cNvSpPr/>
          <p:nvPr/>
        </p:nvSpPr>
        <p:spPr>
          <a:xfrm>
            <a:off x="3847680" y="531252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11"/>
          <p:cNvSpPr/>
          <p:nvPr/>
        </p:nvSpPr>
        <p:spPr>
          <a:xfrm>
            <a:off x="2194560" y="5391720"/>
            <a:ext cx="510840" cy="25380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12"/>
          <p:cNvSpPr/>
          <p:nvPr/>
        </p:nvSpPr>
        <p:spPr>
          <a:xfrm>
            <a:off x="2006280" y="5480640"/>
            <a:ext cx="333360" cy="16524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13"/>
          <p:cNvSpPr/>
          <p:nvPr/>
        </p:nvSpPr>
        <p:spPr>
          <a:xfrm>
            <a:off x="225000" y="5442840"/>
            <a:ext cx="414000" cy="202680"/>
          </a:xfrm>
          <a:custGeom>
            <a:avLst/>
            <a:gdLst/>
            <a:ahLst/>
            <a:rect l="l" t="t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14"/>
          <p:cNvSpPr/>
          <p:nvPr/>
        </p:nvSpPr>
        <p:spPr>
          <a:xfrm>
            <a:off x="3176640" y="5140080"/>
            <a:ext cx="1020600" cy="505440"/>
          </a:xfrm>
          <a:custGeom>
            <a:avLst/>
            <a:gdLst/>
            <a:ahLst/>
            <a:rect l="l" t="t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15"/>
          <p:cNvSpPr/>
          <p:nvPr/>
        </p:nvSpPr>
        <p:spPr>
          <a:xfrm>
            <a:off x="11113560" y="479304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16"/>
          <p:cNvSpPr/>
          <p:nvPr/>
        </p:nvSpPr>
        <p:spPr>
          <a:xfrm>
            <a:off x="8525160" y="2818440"/>
            <a:ext cx="235080" cy="206640"/>
          </a:xfrm>
          <a:custGeom>
            <a:avLst/>
            <a:gdLst/>
            <a:ahLst/>
            <a:rect l="l" t="t" r="r" b="b"/>
            <a:pathLst>
              <a:path w="175" h="154">
                <a:moveTo>
                  <a:pt x="175" y="154"/>
                </a:moveTo>
                <a:lnTo>
                  <a:pt x="36" y="154"/>
                </a:lnTo>
                <a:lnTo>
                  <a:pt x="0" y="0"/>
                </a:lnTo>
                <a:lnTo>
                  <a:pt x="142" y="0"/>
                </a:lnTo>
                <a:lnTo>
                  <a:pt x="175" y="154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17"/>
          <p:cNvSpPr/>
          <p:nvPr/>
        </p:nvSpPr>
        <p:spPr>
          <a:xfrm>
            <a:off x="8413560" y="4827960"/>
            <a:ext cx="248400" cy="390960"/>
          </a:xfrm>
          <a:custGeom>
            <a:avLst/>
            <a:gdLst/>
            <a:ahLst/>
            <a:rect l="l" t="t" r="r" b="b"/>
            <a:pathLst>
              <a:path w="185" h="291">
                <a:moveTo>
                  <a:pt x="22" y="0"/>
                </a:moveTo>
                <a:lnTo>
                  <a:pt x="185" y="0"/>
                </a:lnTo>
                <a:lnTo>
                  <a:pt x="171" y="291"/>
                </a:lnTo>
                <a:lnTo>
                  <a:pt x="0" y="291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18"/>
          <p:cNvSpPr/>
          <p:nvPr/>
        </p:nvSpPr>
        <p:spPr>
          <a:xfrm>
            <a:off x="8483760" y="3855600"/>
            <a:ext cx="232200" cy="416520"/>
          </a:xfrm>
          <a:custGeom>
            <a:avLst/>
            <a:gdLst/>
            <a:ahLst/>
            <a:rect l="l" t="t" r="r" b="b"/>
            <a:pathLst>
              <a:path w="173" h="310">
                <a:moveTo>
                  <a:pt x="22" y="0"/>
                </a:moveTo>
                <a:lnTo>
                  <a:pt x="173" y="0"/>
                </a:lnTo>
                <a:lnTo>
                  <a:pt x="156" y="310"/>
                </a:lnTo>
                <a:lnTo>
                  <a:pt x="0" y="310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19"/>
          <p:cNvSpPr/>
          <p:nvPr/>
        </p:nvSpPr>
        <p:spPr>
          <a:xfrm>
            <a:off x="8553600" y="3025440"/>
            <a:ext cx="206640" cy="272880"/>
          </a:xfrm>
          <a:custGeom>
            <a:avLst/>
            <a:gdLst/>
            <a:ahLst/>
            <a:rect l="l" t="t" r="r" b="b"/>
            <a:pathLst>
              <a:path w="154" h="203">
                <a:moveTo>
                  <a:pt x="154" y="0"/>
                </a:moveTo>
                <a:lnTo>
                  <a:pt x="142" y="203"/>
                </a:lnTo>
                <a:lnTo>
                  <a:pt x="0" y="203"/>
                </a:lnTo>
                <a:lnTo>
                  <a:pt x="15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20"/>
          <p:cNvSpPr/>
          <p:nvPr/>
        </p:nvSpPr>
        <p:spPr>
          <a:xfrm>
            <a:off x="8693640" y="3855600"/>
            <a:ext cx="474480" cy="416520"/>
          </a:xfrm>
          <a:custGeom>
            <a:avLst/>
            <a:gdLst/>
            <a:ahLst/>
            <a:rect l="l" t="t" r="r" b="b"/>
            <a:pathLst>
              <a:path w="353" h="310">
                <a:moveTo>
                  <a:pt x="353" y="310"/>
                </a:moveTo>
                <a:lnTo>
                  <a:pt x="0" y="310"/>
                </a:lnTo>
                <a:lnTo>
                  <a:pt x="17" y="0"/>
                </a:lnTo>
                <a:lnTo>
                  <a:pt x="336" y="0"/>
                </a:lnTo>
                <a:lnTo>
                  <a:pt x="353" y="31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21"/>
          <p:cNvSpPr/>
          <p:nvPr/>
        </p:nvSpPr>
        <p:spPr>
          <a:xfrm>
            <a:off x="8643600" y="4827960"/>
            <a:ext cx="574200" cy="390960"/>
          </a:xfrm>
          <a:custGeom>
            <a:avLst/>
            <a:gdLst/>
            <a:ahLst/>
            <a:rect l="l" t="t" r="r" b="b"/>
            <a:pathLst>
              <a:path w="427" h="291">
                <a:moveTo>
                  <a:pt x="427" y="291"/>
                </a:moveTo>
                <a:lnTo>
                  <a:pt x="0" y="291"/>
                </a:lnTo>
                <a:lnTo>
                  <a:pt x="14" y="0"/>
                </a:lnTo>
                <a:lnTo>
                  <a:pt x="411" y="0"/>
                </a:lnTo>
                <a:lnTo>
                  <a:pt x="427" y="291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22"/>
          <p:cNvSpPr/>
          <p:nvPr/>
        </p:nvSpPr>
        <p:spPr>
          <a:xfrm>
            <a:off x="8614080" y="2716200"/>
            <a:ext cx="629280" cy="414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CustomShape 23"/>
          <p:cNvSpPr/>
          <p:nvPr/>
        </p:nvSpPr>
        <p:spPr>
          <a:xfrm>
            <a:off x="8739360" y="2570760"/>
            <a:ext cx="380520" cy="145080"/>
          </a:xfrm>
          <a:prstGeom prst="rect">
            <a:avLst/>
          </a:prstGeom>
          <a:solidFill>
            <a:srgbClr val="12214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24"/>
          <p:cNvSpPr/>
          <p:nvPr/>
        </p:nvSpPr>
        <p:spPr>
          <a:xfrm>
            <a:off x="8513280" y="3298680"/>
            <a:ext cx="231120" cy="556560"/>
          </a:xfrm>
          <a:custGeom>
            <a:avLst/>
            <a:gdLst/>
            <a:ahLst/>
            <a:rect l="l" t="t" r="r" b="b"/>
            <a:pathLst>
              <a:path w="172" h="414">
                <a:moveTo>
                  <a:pt x="172" y="0"/>
                </a:moveTo>
                <a:lnTo>
                  <a:pt x="151" y="414"/>
                </a:lnTo>
                <a:lnTo>
                  <a:pt x="0" y="414"/>
                </a:lnTo>
                <a:lnTo>
                  <a:pt x="30" y="0"/>
                </a:lnTo>
                <a:lnTo>
                  <a:pt x="172" y="0"/>
                </a:lnTo>
                <a:close/>
              </a:path>
            </a:pathLst>
          </a:custGeom>
          <a:gradFill rotWithShape="0">
            <a:gsLst>
              <a:gs pos="40000">
                <a:srgbClr val="f6443b"/>
              </a:gs>
              <a:gs pos="100000">
                <a:srgbClr val="f8716a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25"/>
          <p:cNvSpPr/>
          <p:nvPr/>
        </p:nvSpPr>
        <p:spPr>
          <a:xfrm>
            <a:off x="8662680" y="4272480"/>
            <a:ext cx="533880" cy="555120"/>
          </a:xfrm>
          <a:custGeom>
            <a:avLst/>
            <a:gdLst/>
            <a:ahLst/>
            <a:rect l="l" t="t" r="r" b="b"/>
            <a:pathLst>
              <a:path w="397" h="413">
                <a:moveTo>
                  <a:pt x="397" y="413"/>
                </a:moveTo>
                <a:lnTo>
                  <a:pt x="0" y="413"/>
                </a:lnTo>
                <a:lnTo>
                  <a:pt x="23" y="0"/>
                </a:lnTo>
                <a:lnTo>
                  <a:pt x="376" y="0"/>
                </a:lnTo>
                <a:lnTo>
                  <a:pt x="397" y="413"/>
                </a:lnTo>
                <a:close/>
              </a:path>
            </a:pathLst>
          </a:custGeom>
          <a:gradFill rotWithShape="0">
            <a:gsLst>
              <a:gs pos="32000">
                <a:srgbClr val="f6443b"/>
              </a:gs>
              <a:gs pos="100000">
                <a:srgbClr val="f8716a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26"/>
          <p:cNvSpPr/>
          <p:nvPr/>
        </p:nvSpPr>
        <p:spPr>
          <a:xfrm>
            <a:off x="8443080" y="4272480"/>
            <a:ext cx="249840" cy="555120"/>
          </a:xfrm>
          <a:custGeom>
            <a:avLst/>
            <a:gdLst/>
            <a:ahLst/>
            <a:rect l="l" t="t" r="r" b="b"/>
            <a:pathLst>
              <a:path w="186" h="413">
                <a:moveTo>
                  <a:pt x="186" y="0"/>
                </a:moveTo>
                <a:lnTo>
                  <a:pt x="163" y="413"/>
                </a:lnTo>
                <a:lnTo>
                  <a:pt x="0" y="413"/>
                </a:lnTo>
                <a:lnTo>
                  <a:pt x="30" y="0"/>
                </a:lnTo>
                <a:lnTo>
                  <a:pt x="186" y="0"/>
                </a:lnTo>
                <a:close/>
              </a:path>
            </a:pathLst>
          </a:custGeom>
          <a:gradFill rotWithShape="0">
            <a:gsLst>
              <a:gs pos="13000">
                <a:srgbClr val="f6443b"/>
              </a:gs>
              <a:gs pos="83000">
                <a:srgbClr val="f8716a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27"/>
          <p:cNvSpPr/>
          <p:nvPr/>
        </p:nvSpPr>
        <p:spPr>
          <a:xfrm>
            <a:off x="9098280" y="2818440"/>
            <a:ext cx="235080" cy="206640"/>
          </a:xfrm>
          <a:custGeom>
            <a:avLst/>
            <a:gdLst/>
            <a:ahLst/>
            <a:rect l="l" t="t" r="r" b="b"/>
            <a:pathLst>
              <a:path w="175" h="154">
                <a:moveTo>
                  <a:pt x="0" y="154"/>
                </a:moveTo>
                <a:lnTo>
                  <a:pt x="141" y="154"/>
                </a:lnTo>
                <a:lnTo>
                  <a:pt x="175" y="0"/>
                </a:lnTo>
                <a:lnTo>
                  <a:pt x="35" y="0"/>
                </a:lnTo>
                <a:lnTo>
                  <a:pt x="0" y="154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28"/>
          <p:cNvSpPr/>
          <p:nvPr/>
        </p:nvSpPr>
        <p:spPr>
          <a:xfrm>
            <a:off x="9196560" y="4827960"/>
            <a:ext cx="247320" cy="390960"/>
          </a:xfrm>
          <a:custGeom>
            <a:avLst/>
            <a:gdLst/>
            <a:ahLst/>
            <a:rect l="l" t="t" r="r" b="b"/>
            <a:pathLst>
              <a:path w="184" h="291">
                <a:moveTo>
                  <a:pt x="163" y="0"/>
                </a:moveTo>
                <a:lnTo>
                  <a:pt x="0" y="0"/>
                </a:lnTo>
                <a:lnTo>
                  <a:pt x="16" y="291"/>
                </a:lnTo>
                <a:lnTo>
                  <a:pt x="184" y="291"/>
                </a:lnTo>
                <a:lnTo>
                  <a:pt x="16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29"/>
          <p:cNvSpPr/>
          <p:nvPr/>
        </p:nvSpPr>
        <p:spPr>
          <a:xfrm>
            <a:off x="9145440" y="3855600"/>
            <a:ext cx="232200" cy="416520"/>
          </a:xfrm>
          <a:custGeom>
            <a:avLst/>
            <a:gdLst/>
            <a:ahLst/>
            <a:rect l="l" t="t" r="r" b="b"/>
            <a:pathLst>
              <a:path w="173" h="310">
                <a:moveTo>
                  <a:pt x="149" y="0"/>
                </a:moveTo>
                <a:lnTo>
                  <a:pt x="0" y="0"/>
                </a:lnTo>
                <a:lnTo>
                  <a:pt x="17" y="310"/>
                </a:lnTo>
                <a:lnTo>
                  <a:pt x="173" y="310"/>
                </a:lnTo>
                <a:lnTo>
                  <a:pt x="149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30"/>
          <p:cNvSpPr/>
          <p:nvPr/>
        </p:nvSpPr>
        <p:spPr>
          <a:xfrm>
            <a:off x="9098280" y="3025440"/>
            <a:ext cx="209520" cy="272880"/>
          </a:xfrm>
          <a:custGeom>
            <a:avLst/>
            <a:gdLst/>
            <a:ahLst/>
            <a:rect l="l" t="t" r="r" b="b"/>
            <a:pathLst>
              <a:path w="156" h="203">
                <a:moveTo>
                  <a:pt x="0" y="0"/>
                </a:moveTo>
                <a:lnTo>
                  <a:pt x="11" y="203"/>
                </a:lnTo>
                <a:lnTo>
                  <a:pt x="156" y="203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31"/>
          <p:cNvSpPr/>
          <p:nvPr/>
        </p:nvSpPr>
        <p:spPr>
          <a:xfrm>
            <a:off x="8716320" y="2818440"/>
            <a:ext cx="428760" cy="206640"/>
          </a:xfrm>
          <a:custGeom>
            <a:avLst/>
            <a:gdLst/>
            <a:ahLst/>
            <a:rect l="l" t="t" r="r" b="b"/>
            <a:pathLst>
              <a:path w="319" h="154">
                <a:moveTo>
                  <a:pt x="158" y="0"/>
                </a:moveTo>
                <a:lnTo>
                  <a:pt x="0" y="0"/>
                </a:lnTo>
                <a:lnTo>
                  <a:pt x="33" y="154"/>
                </a:lnTo>
                <a:lnTo>
                  <a:pt x="158" y="154"/>
                </a:lnTo>
                <a:lnTo>
                  <a:pt x="284" y="154"/>
                </a:lnTo>
                <a:lnTo>
                  <a:pt x="319" y="0"/>
                </a:lnTo>
                <a:lnTo>
                  <a:pt x="158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CustomShape 32"/>
          <p:cNvSpPr/>
          <p:nvPr/>
        </p:nvSpPr>
        <p:spPr>
          <a:xfrm>
            <a:off x="8744760" y="3025440"/>
            <a:ext cx="368280" cy="272880"/>
          </a:xfrm>
          <a:custGeom>
            <a:avLst/>
            <a:gdLst/>
            <a:ahLst/>
            <a:rect l="l" t="t" r="r" b="b"/>
            <a:pathLst>
              <a:path w="274" h="203">
                <a:moveTo>
                  <a:pt x="263" y="0"/>
                </a:moveTo>
                <a:lnTo>
                  <a:pt x="137" y="0"/>
                </a:lnTo>
                <a:lnTo>
                  <a:pt x="12" y="0"/>
                </a:lnTo>
                <a:lnTo>
                  <a:pt x="0" y="203"/>
                </a:lnTo>
                <a:lnTo>
                  <a:pt x="137" y="203"/>
                </a:lnTo>
                <a:lnTo>
                  <a:pt x="274" y="203"/>
                </a:lnTo>
                <a:lnTo>
                  <a:pt x="263" y="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7" name="CustomShape 33"/>
          <p:cNvSpPr/>
          <p:nvPr/>
        </p:nvSpPr>
        <p:spPr>
          <a:xfrm>
            <a:off x="8525160" y="2757600"/>
            <a:ext cx="808200" cy="60120"/>
          </a:xfrm>
          <a:custGeom>
            <a:avLst/>
            <a:gdLst/>
            <a:ahLst/>
            <a:rect l="l" t="t" r="r" b="b"/>
            <a:pathLst>
              <a:path w="601" h="45">
                <a:moveTo>
                  <a:pt x="300" y="0"/>
                </a:moveTo>
                <a:lnTo>
                  <a:pt x="0" y="0"/>
                </a:lnTo>
                <a:lnTo>
                  <a:pt x="0" y="45"/>
                </a:lnTo>
                <a:lnTo>
                  <a:pt x="300" y="45"/>
                </a:lnTo>
                <a:lnTo>
                  <a:pt x="601" y="45"/>
                </a:lnTo>
                <a:lnTo>
                  <a:pt x="601" y="0"/>
                </a:lnTo>
                <a:lnTo>
                  <a:pt x="300" y="0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CustomShape 34"/>
          <p:cNvSpPr/>
          <p:nvPr/>
        </p:nvSpPr>
        <p:spPr>
          <a:xfrm>
            <a:off x="8658360" y="2449800"/>
            <a:ext cx="346680" cy="1206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9" name="CustomShape 35"/>
          <p:cNvSpPr/>
          <p:nvPr/>
        </p:nvSpPr>
        <p:spPr>
          <a:xfrm>
            <a:off x="8658360" y="2179440"/>
            <a:ext cx="346680" cy="270000"/>
          </a:xfrm>
          <a:custGeom>
            <a:avLst/>
            <a:gdLst/>
            <a:ahLst/>
            <a:rect l="l" t="t" r="r" b="b"/>
            <a:pathLst>
              <a:path w="109" h="85">
                <a:moveTo>
                  <a:pt x="109" y="85"/>
                </a:moveTo>
                <a:cubicBezTo>
                  <a:pt x="0" y="85"/>
                  <a:pt x="0" y="85"/>
                  <a:pt x="0" y="85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19"/>
                  <a:pt x="69" y="11"/>
                </a:cubicBezTo>
                <a:cubicBezTo>
                  <a:pt x="69" y="3"/>
                  <a:pt x="72" y="0"/>
                  <a:pt x="76" y="0"/>
                </a:cubicBezTo>
                <a:cubicBezTo>
                  <a:pt x="80" y="0"/>
                  <a:pt x="85" y="0"/>
                  <a:pt x="85" y="0"/>
                </a:cubicBezTo>
                <a:cubicBezTo>
                  <a:pt x="85" y="52"/>
                  <a:pt x="85" y="52"/>
                  <a:pt x="85" y="52"/>
                </a:cubicBezTo>
                <a:lnTo>
                  <a:pt x="109" y="85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CustomShape 36"/>
          <p:cNvSpPr/>
          <p:nvPr/>
        </p:nvSpPr>
        <p:spPr>
          <a:xfrm>
            <a:off x="9113040" y="3298680"/>
            <a:ext cx="232200" cy="556560"/>
          </a:xfrm>
          <a:custGeom>
            <a:avLst/>
            <a:gdLst/>
            <a:ahLst/>
            <a:rect l="l" t="t" r="r" b="b"/>
            <a:pathLst>
              <a:path w="173" h="414">
                <a:moveTo>
                  <a:pt x="0" y="0"/>
                </a:moveTo>
                <a:lnTo>
                  <a:pt x="24" y="414"/>
                </a:lnTo>
                <a:lnTo>
                  <a:pt x="173" y="414"/>
                </a:lnTo>
                <a:lnTo>
                  <a:pt x="145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37"/>
          <p:cNvSpPr/>
          <p:nvPr/>
        </p:nvSpPr>
        <p:spPr>
          <a:xfrm>
            <a:off x="8716320" y="3298680"/>
            <a:ext cx="428760" cy="556560"/>
          </a:xfrm>
          <a:custGeom>
            <a:avLst/>
            <a:gdLst/>
            <a:ahLst/>
            <a:rect l="l" t="t" r="r" b="b"/>
            <a:pathLst>
              <a:path w="319" h="414">
                <a:moveTo>
                  <a:pt x="295" y="0"/>
                </a:moveTo>
                <a:lnTo>
                  <a:pt x="158" y="0"/>
                </a:lnTo>
                <a:lnTo>
                  <a:pt x="21" y="0"/>
                </a:lnTo>
                <a:lnTo>
                  <a:pt x="0" y="414"/>
                </a:lnTo>
                <a:lnTo>
                  <a:pt x="158" y="414"/>
                </a:lnTo>
                <a:lnTo>
                  <a:pt x="319" y="414"/>
                </a:lnTo>
                <a:lnTo>
                  <a:pt x="295" y="0"/>
                </a:lnTo>
                <a:close/>
              </a:path>
            </a:pathLst>
          </a:custGeom>
          <a:gradFill rotWithShape="0">
            <a:gsLst>
              <a:gs pos="38000">
                <a:srgbClr val="f6443b"/>
              </a:gs>
              <a:gs pos="100000">
                <a:srgbClr val="f8716a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CustomShape 38"/>
          <p:cNvSpPr/>
          <p:nvPr/>
        </p:nvSpPr>
        <p:spPr>
          <a:xfrm>
            <a:off x="9168480" y="4272480"/>
            <a:ext cx="247320" cy="555120"/>
          </a:xfrm>
          <a:custGeom>
            <a:avLst/>
            <a:gdLst/>
            <a:ahLst/>
            <a:rect l="l" t="t" r="r" b="b"/>
            <a:pathLst>
              <a:path w="184" h="413">
                <a:moveTo>
                  <a:pt x="0" y="0"/>
                </a:moveTo>
                <a:lnTo>
                  <a:pt x="21" y="413"/>
                </a:lnTo>
                <a:lnTo>
                  <a:pt x="184" y="413"/>
                </a:lnTo>
                <a:lnTo>
                  <a:pt x="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39"/>
          <p:cNvSpPr/>
          <p:nvPr/>
        </p:nvSpPr>
        <p:spPr>
          <a:xfrm>
            <a:off x="8798400" y="2570760"/>
            <a:ext cx="260640" cy="145080"/>
          </a:xfrm>
          <a:prstGeom prst="rect">
            <a:avLst/>
          </a:prstGeom>
          <a:solidFill>
            <a:srgbClr val="1256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40"/>
          <p:cNvSpPr/>
          <p:nvPr/>
        </p:nvSpPr>
        <p:spPr>
          <a:xfrm>
            <a:off x="9005400" y="2449800"/>
            <a:ext cx="197280" cy="120600"/>
          </a:xfrm>
          <a:prstGeom prst="rect">
            <a:avLst/>
          </a:prstGeom>
          <a:solidFill>
            <a:srgbClr val="91919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41"/>
          <p:cNvSpPr/>
          <p:nvPr/>
        </p:nvSpPr>
        <p:spPr>
          <a:xfrm>
            <a:off x="8928720" y="2179440"/>
            <a:ext cx="273960" cy="270000"/>
          </a:xfrm>
          <a:custGeom>
            <a:avLst/>
            <a:gdLst/>
            <a:ahLst/>
            <a:rect l="l" t="t" r="r" b="b"/>
            <a:pathLst>
              <a:path w="86" h="85">
                <a:moveTo>
                  <a:pt x="86" y="85"/>
                </a:moveTo>
                <a:cubicBezTo>
                  <a:pt x="24" y="85"/>
                  <a:pt x="24" y="85"/>
                  <a:pt x="24" y="8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5" y="0"/>
                  <a:pt x="9" y="0"/>
                </a:cubicBezTo>
                <a:cubicBezTo>
                  <a:pt x="13" y="0"/>
                  <a:pt x="17" y="3"/>
                  <a:pt x="17" y="11"/>
                </a:cubicBezTo>
                <a:cubicBezTo>
                  <a:pt x="17" y="19"/>
                  <a:pt x="17" y="44"/>
                  <a:pt x="17" y="44"/>
                </a:cubicBezTo>
                <a:lnTo>
                  <a:pt x="86" y="85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42"/>
          <p:cNvSpPr/>
          <p:nvPr/>
        </p:nvSpPr>
        <p:spPr>
          <a:xfrm>
            <a:off x="5990760" y="3718440"/>
            <a:ext cx="3879360" cy="1927440"/>
          </a:xfrm>
          <a:custGeom>
            <a:avLst/>
            <a:gdLst/>
            <a:ahLst/>
            <a:rect l="l" t="t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CustomShape 43"/>
          <p:cNvSpPr/>
          <p:nvPr/>
        </p:nvSpPr>
        <p:spPr>
          <a:xfrm>
            <a:off x="8942400" y="4717800"/>
            <a:ext cx="1869480" cy="927720"/>
          </a:xfrm>
          <a:custGeom>
            <a:avLst/>
            <a:gdLst/>
            <a:ahLst/>
            <a:rect l="l" t="t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44"/>
          <p:cNvSpPr/>
          <p:nvPr/>
        </p:nvSpPr>
        <p:spPr>
          <a:xfrm>
            <a:off x="3240" y="5647680"/>
            <a:ext cx="12188520" cy="120996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45"/>
          <p:cNvSpPr/>
          <p:nvPr/>
        </p:nvSpPr>
        <p:spPr>
          <a:xfrm>
            <a:off x="324720" y="5645880"/>
            <a:ext cx="1662480" cy="826920"/>
          </a:xfrm>
          <a:custGeom>
            <a:avLst/>
            <a:gdLst/>
            <a:ahLst/>
            <a:rect l="l" t="t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1000">
                <a:srgbClr val="b0f7f4">
                  <a:alpha val="0"/>
                </a:srgbClr>
              </a:gs>
              <a:gs pos="100000">
                <a:srgbClr val="b0f7f4">
                  <a:alpha val="1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46"/>
          <p:cNvSpPr/>
          <p:nvPr/>
        </p:nvSpPr>
        <p:spPr>
          <a:xfrm>
            <a:off x="1224720" y="5645880"/>
            <a:ext cx="2565000" cy="1275120"/>
          </a:xfrm>
          <a:custGeom>
            <a:avLst/>
            <a:gdLst/>
            <a:ahLst/>
            <a:rect l="l" t="t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47"/>
          <p:cNvSpPr/>
          <p:nvPr/>
        </p:nvSpPr>
        <p:spPr>
          <a:xfrm>
            <a:off x="4162680" y="5645880"/>
            <a:ext cx="1004400" cy="49860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48"/>
          <p:cNvSpPr/>
          <p:nvPr/>
        </p:nvSpPr>
        <p:spPr>
          <a:xfrm>
            <a:off x="10138320" y="5645880"/>
            <a:ext cx="1951560" cy="969480"/>
          </a:xfrm>
          <a:custGeom>
            <a:avLst/>
            <a:gdLst/>
            <a:ahLst/>
            <a:rect l="l" t="t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7000">
                <a:srgbClr val="b0f7f4">
                  <a:alpha val="0"/>
                </a:srgbClr>
              </a:gs>
              <a:gs pos="100000">
                <a:srgbClr val="b0f7f4">
                  <a:alpha val="24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49"/>
          <p:cNvSpPr/>
          <p:nvPr/>
        </p:nvSpPr>
        <p:spPr>
          <a:xfrm>
            <a:off x="8413560" y="5645880"/>
            <a:ext cx="1029960" cy="1478160"/>
          </a:xfrm>
          <a:custGeom>
            <a:avLst/>
            <a:gdLst/>
            <a:ahLst/>
            <a:rect l="l" t="t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rotWithShape="0">
            <a:gsLst>
              <a:gs pos="43000">
                <a:srgbClr val="b0f7f4">
                  <a:alpha val="0"/>
                </a:srgbClr>
              </a:gs>
              <a:gs pos="100000">
                <a:srgbClr val="b0f7f4">
                  <a:alpha val="1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50"/>
          <p:cNvSpPr/>
          <p:nvPr/>
        </p:nvSpPr>
        <p:spPr>
          <a:xfrm>
            <a:off x="5450040" y="5645880"/>
            <a:ext cx="5177520" cy="1778040"/>
          </a:xfrm>
          <a:custGeom>
            <a:avLst/>
            <a:gdLst/>
            <a:ahLst/>
            <a:rect l="l" t="t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rotWithShape="0">
            <a:gsLst>
              <a:gs pos="50000">
                <a:srgbClr val="b0f7f4">
                  <a:alpha val="0"/>
                </a:srgbClr>
              </a:gs>
              <a:gs pos="100000">
                <a:srgbClr val="b0f7f4">
                  <a:alpha val="24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51"/>
          <p:cNvSpPr/>
          <p:nvPr/>
        </p:nvSpPr>
        <p:spPr>
          <a:xfrm>
            <a:off x="11295360" y="5645880"/>
            <a:ext cx="1535760" cy="763920"/>
          </a:xfrm>
          <a:custGeom>
            <a:avLst/>
            <a:gdLst/>
            <a:ahLst/>
            <a:rect l="l" t="t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8000">
                <a:srgbClr val="b0f7f4">
                  <a:alpha val="0"/>
                </a:srgbClr>
              </a:gs>
              <a:gs pos="100000">
                <a:srgbClr val="b0f7f4">
                  <a:alpha val="24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52"/>
          <p:cNvSpPr/>
          <p:nvPr/>
        </p:nvSpPr>
        <p:spPr>
          <a:xfrm>
            <a:off x="3265200" y="5645880"/>
            <a:ext cx="839160" cy="416520"/>
          </a:xfrm>
          <a:custGeom>
            <a:avLst/>
            <a:gdLst/>
            <a:ahLst/>
            <a:rect l="l" t="t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17" name="Group 53"/>
          <p:cNvGrpSpPr/>
          <p:nvPr/>
        </p:nvGrpSpPr>
        <p:grpSpPr>
          <a:xfrm>
            <a:off x="814320" y="3025440"/>
            <a:ext cx="11103480" cy="1914120"/>
            <a:chOff x="814320" y="3025440"/>
            <a:chExt cx="11103480" cy="1914120"/>
          </a:xfrm>
        </p:grpSpPr>
        <p:sp>
          <p:nvSpPr>
            <p:cNvPr id="1418" name="CustomShape 54"/>
            <p:cNvSpPr/>
            <p:nvPr/>
          </p:nvSpPr>
          <p:spPr>
            <a:xfrm>
              <a:off x="3386520" y="4608720"/>
              <a:ext cx="7236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9" name="CustomShape 55"/>
            <p:cNvSpPr/>
            <p:nvPr/>
          </p:nvSpPr>
          <p:spPr>
            <a:xfrm>
              <a:off x="5030280" y="482796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CustomShape 56"/>
            <p:cNvSpPr/>
            <p:nvPr/>
          </p:nvSpPr>
          <p:spPr>
            <a:xfrm>
              <a:off x="5415120" y="392148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1" name="CustomShape 57"/>
            <p:cNvSpPr/>
            <p:nvPr/>
          </p:nvSpPr>
          <p:spPr>
            <a:xfrm>
              <a:off x="814320" y="4182840"/>
              <a:ext cx="7236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2" name="CustomShape 58"/>
            <p:cNvSpPr/>
            <p:nvPr/>
          </p:nvSpPr>
          <p:spPr>
            <a:xfrm>
              <a:off x="1949760" y="4214520"/>
              <a:ext cx="7488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3" name="CustomShape 59"/>
            <p:cNvSpPr/>
            <p:nvPr/>
          </p:nvSpPr>
          <p:spPr>
            <a:xfrm>
              <a:off x="3917880" y="4007520"/>
              <a:ext cx="76320" cy="7380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4" name="CustomShape 60"/>
            <p:cNvSpPr/>
            <p:nvPr/>
          </p:nvSpPr>
          <p:spPr>
            <a:xfrm>
              <a:off x="4544640" y="326088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CustomShape 61"/>
            <p:cNvSpPr/>
            <p:nvPr/>
          </p:nvSpPr>
          <p:spPr>
            <a:xfrm>
              <a:off x="6254640" y="339660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6" name="CustomShape 62"/>
            <p:cNvSpPr/>
            <p:nvPr/>
          </p:nvSpPr>
          <p:spPr>
            <a:xfrm>
              <a:off x="1739880" y="326088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7" name="CustomShape 63"/>
            <p:cNvSpPr/>
            <p:nvPr/>
          </p:nvSpPr>
          <p:spPr>
            <a:xfrm>
              <a:off x="1189800" y="427248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8" name="CustomShape 64"/>
            <p:cNvSpPr/>
            <p:nvPr/>
          </p:nvSpPr>
          <p:spPr>
            <a:xfrm>
              <a:off x="6664680" y="381636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9" name="CustomShape 65"/>
            <p:cNvSpPr/>
            <p:nvPr/>
          </p:nvSpPr>
          <p:spPr>
            <a:xfrm>
              <a:off x="11845440" y="421452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0" name="CustomShape 66"/>
            <p:cNvSpPr/>
            <p:nvPr/>
          </p:nvSpPr>
          <p:spPr>
            <a:xfrm>
              <a:off x="10593000" y="360396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1" name="CustomShape 67"/>
            <p:cNvSpPr/>
            <p:nvPr/>
          </p:nvSpPr>
          <p:spPr>
            <a:xfrm>
              <a:off x="4197600" y="48672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2" name="CustomShape 68"/>
            <p:cNvSpPr/>
            <p:nvPr/>
          </p:nvSpPr>
          <p:spPr>
            <a:xfrm>
              <a:off x="5596560" y="4644000"/>
              <a:ext cx="7632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3" name="CustomShape 69"/>
            <p:cNvSpPr/>
            <p:nvPr/>
          </p:nvSpPr>
          <p:spPr>
            <a:xfrm>
              <a:off x="2413800" y="3025440"/>
              <a:ext cx="7236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4" name="CustomShape 70"/>
            <p:cNvSpPr/>
            <p:nvPr/>
          </p:nvSpPr>
          <p:spPr>
            <a:xfrm>
              <a:off x="2887200" y="353124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5" name="CustomShape 71"/>
            <p:cNvSpPr/>
            <p:nvPr/>
          </p:nvSpPr>
          <p:spPr>
            <a:xfrm>
              <a:off x="4025520" y="421452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6" name="CustomShape 72"/>
            <p:cNvSpPr/>
            <p:nvPr/>
          </p:nvSpPr>
          <p:spPr>
            <a:xfrm>
              <a:off x="11549520" y="3846240"/>
              <a:ext cx="7380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7" name="CustomShape 73"/>
            <p:cNvSpPr/>
            <p:nvPr/>
          </p:nvSpPr>
          <p:spPr>
            <a:xfrm>
              <a:off x="6738840" y="4421880"/>
              <a:ext cx="7488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CustomShape 74"/>
            <p:cNvSpPr/>
            <p:nvPr/>
          </p:nvSpPr>
          <p:spPr>
            <a:xfrm>
              <a:off x="10812240" y="4119120"/>
              <a:ext cx="7632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9" name="CustomShape 75"/>
            <p:cNvSpPr/>
            <p:nvPr/>
          </p:nvSpPr>
          <p:spPr>
            <a:xfrm>
              <a:off x="6970320" y="388368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40" name="Group 76"/>
          <p:cNvGrpSpPr/>
          <p:nvPr/>
        </p:nvGrpSpPr>
        <p:grpSpPr>
          <a:xfrm>
            <a:off x="-586800" y="-37800"/>
            <a:ext cx="439200" cy="2871360"/>
            <a:chOff x="-586800" y="-37800"/>
            <a:chExt cx="439200" cy="2871360"/>
          </a:xfrm>
        </p:grpSpPr>
        <p:sp>
          <p:nvSpPr>
            <p:cNvPr id="1441" name="CustomShape 77"/>
            <p:cNvSpPr/>
            <p:nvPr/>
          </p:nvSpPr>
          <p:spPr>
            <a:xfrm>
              <a:off x="-586800" y="-37800"/>
              <a:ext cx="439200" cy="425160"/>
            </a:xfrm>
            <a:prstGeom prst="ellipse">
              <a:avLst/>
            </a:prstGeom>
            <a:solidFill>
              <a:srgbClr val="070c1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2" name="CustomShape 78"/>
            <p:cNvSpPr/>
            <p:nvPr/>
          </p:nvSpPr>
          <p:spPr>
            <a:xfrm>
              <a:off x="-586800" y="451080"/>
              <a:ext cx="439200" cy="425160"/>
            </a:xfrm>
            <a:prstGeom prst="ellipse">
              <a:avLst/>
            </a:pr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3" name="CustomShape 79"/>
            <p:cNvSpPr/>
            <p:nvPr/>
          </p:nvSpPr>
          <p:spPr>
            <a:xfrm>
              <a:off x="-586800" y="939960"/>
              <a:ext cx="439200" cy="4251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CustomShape 80"/>
            <p:cNvSpPr/>
            <p:nvPr/>
          </p:nvSpPr>
          <p:spPr>
            <a:xfrm>
              <a:off x="-586800" y="1429200"/>
              <a:ext cx="439200" cy="4251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5" name="CustomShape 81"/>
            <p:cNvSpPr/>
            <p:nvPr/>
          </p:nvSpPr>
          <p:spPr>
            <a:xfrm>
              <a:off x="-586800" y="1919520"/>
              <a:ext cx="439200" cy="425160"/>
            </a:xfrm>
            <a:prstGeom prst="ellipse">
              <a:avLst/>
            </a:pr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CustomShape 82"/>
            <p:cNvSpPr/>
            <p:nvPr/>
          </p:nvSpPr>
          <p:spPr>
            <a:xfrm>
              <a:off x="-586800" y="2408400"/>
              <a:ext cx="439200" cy="425160"/>
            </a:xfrm>
            <a:prstGeom prst="ellipse">
              <a:avLst/>
            </a:prstGeom>
            <a:solidFill>
              <a:srgbClr val="19385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47" name="CustomShape 83"/>
          <p:cNvSpPr/>
          <p:nvPr/>
        </p:nvSpPr>
        <p:spPr>
          <a:xfrm>
            <a:off x="5193000" y="4793040"/>
            <a:ext cx="1716120" cy="852480"/>
          </a:xfrm>
          <a:custGeom>
            <a:avLst/>
            <a:gdLst/>
            <a:ahLst/>
            <a:rect l="l" t="t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CustomShape 84"/>
          <p:cNvSpPr/>
          <p:nvPr/>
        </p:nvSpPr>
        <p:spPr>
          <a:xfrm>
            <a:off x="3528000" y="6125400"/>
            <a:ext cx="513576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b0f7f4"/>
                </a:solidFill>
                <a:latin typeface="Segoe UI"/>
                <a:ea typeface="Segoe UI Black"/>
              </a:rPr>
              <a:t>“</a:t>
            </a:r>
            <a:r>
              <a:rPr b="0" lang="en-GB" sz="1400" spc="-1" strike="noStrike">
                <a:solidFill>
                  <a:srgbClr val="b0f7f4"/>
                </a:solidFill>
                <a:latin typeface="Segoe UI"/>
                <a:ea typeface="Segoe UI Black"/>
              </a:rPr>
              <a:t>MAKE THE WORLD SMALLER, ONE SLIDE AT THE TIME”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1449" name="Picture 94" descr=""/>
          <p:cNvPicPr/>
          <p:nvPr/>
        </p:nvPicPr>
        <p:blipFill>
          <a:blip r:embed="rId1"/>
          <a:srcRect l="35685" t="44945" r="29716" b="44299"/>
          <a:stretch/>
        </p:blipFill>
        <p:spPr>
          <a:xfrm>
            <a:off x="838080" y="902880"/>
            <a:ext cx="2389320" cy="756720"/>
          </a:xfrm>
          <a:prstGeom prst="rect">
            <a:avLst/>
          </a:prstGeom>
          <a:ln>
            <a:noFill/>
          </a:ln>
          <a:effectLst>
            <a:outerShdw algn="tl" blurRad="38100" dir="5400000" dist="25560" rotWithShape="0">
              <a:srgbClr val="000000">
                <a:alpha val="20000"/>
              </a:srgbClr>
            </a:outerShdw>
          </a:effectLst>
        </p:spPr>
      </p:pic>
      <p:sp>
        <p:nvSpPr>
          <p:cNvPr id="1450" name="CustomShape 85"/>
          <p:cNvSpPr/>
          <p:nvPr/>
        </p:nvSpPr>
        <p:spPr>
          <a:xfrm flipV="1">
            <a:off x="2194560" y="5645160"/>
            <a:ext cx="451080" cy="22428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 rotWithShape="0">
            <a:gsLst>
              <a:gs pos="0">
                <a:srgbClr val="070c1e">
                  <a:alpha val="0"/>
                </a:srgbClr>
              </a:gs>
              <a:gs pos="100000">
                <a:srgbClr val="122141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86"/>
          <p:cNvSpPr/>
          <p:nvPr/>
        </p:nvSpPr>
        <p:spPr>
          <a:xfrm flipV="1">
            <a:off x="2057400" y="5645880"/>
            <a:ext cx="282240" cy="13968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 rotWithShape="0">
            <a:gsLst>
              <a:gs pos="0">
                <a:srgbClr val="070c1e">
                  <a:alpha val="0"/>
                </a:srgbClr>
              </a:gs>
              <a:gs pos="100000">
                <a:srgbClr val="122141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87"/>
          <p:cNvSpPr/>
          <p:nvPr/>
        </p:nvSpPr>
        <p:spPr>
          <a:xfrm flipV="1">
            <a:off x="282960" y="5645160"/>
            <a:ext cx="345240" cy="17100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 rotWithShape="0">
            <a:gsLst>
              <a:gs pos="0">
                <a:srgbClr val="070c1e">
                  <a:alpha val="0"/>
                </a:srgbClr>
              </a:gs>
              <a:gs pos="100000">
                <a:srgbClr val="122141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88"/>
          <p:cNvSpPr/>
          <p:nvPr/>
        </p:nvSpPr>
        <p:spPr>
          <a:xfrm>
            <a:off x="725400" y="1767240"/>
            <a:ext cx="525456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READY TO BOOST THE IMPACT OF YOUR PRESENTATIONS?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454" name="Line 89"/>
          <p:cNvSpPr/>
          <p:nvPr/>
        </p:nvSpPr>
        <p:spPr>
          <a:xfrm>
            <a:off x="837720" y="2917080"/>
            <a:ext cx="305280" cy="360"/>
          </a:xfrm>
          <a:prstGeom prst="line">
            <a:avLst/>
          </a:prstGeom>
          <a:ln w="1908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5" name="CustomShape 90"/>
          <p:cNvSpPr/>
          <p:nvPr/>
        </p:nvSpPr>
        <p:spPr>
          <a:xfrm>
            <a:off x="725400" y="3101040"/>
            <a:ext cx="51588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b0f7f4"/>
                </a:solidFill>
                <a:latin typeface="Segoe UI"/>
                <a:ea typeface="Segoe UI Black"/>
              </a:rPr>
              <a:t>Head over to 24Slides.com and find out more about our presentation design services.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Picture 43" descr=""/>
          <p:cNvPicPr/>
          <p:nvPr/>
        </p:nvPicPr>
        <p:blipFill>
          <a:blip r:embed="rId1"/>
          <a:srcRect l="23828" t="4427" r="8730" b="5452"/>
          <a:stretch/>
        </p:blipFill>
        <p:spPr>
          <a:xfrm>
            <a:off x="272088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1457" name="Picture 42" descr=""/>
          <p:cNvPicPr/>
          <p:nvPr/>
        </p:nvPicPr>
        <p:blipFill>
          <a:blip r:embed="rId2"/>
          <a:srcRect l="33832" t="22028" r="10678" b="12073"/>
          <a:stretch/>
        </p:blipFill>
        <p:spPr>
          <a:xfrm>
            <a:off x="13140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1458" name="Picture 41" descr=""/>
          <p:cNvPicPr/>
          <p:nvPr/>
        </p:nvPicPr>
        <p:blipFill>
          <a:blip r:embed="rId3"/>
          <a:srcRect l="16938" t="6455" r="21323" b="0"/>
          <a:stretch/>
        </p:blipFill>
        <p:spPr>
          <a:xfrm>
            <a:off x="5740200" y="159480"/>
            <a:ext cx="2023560" cy="2044080"/>
          </a:xfrm>
          <a:prstGeom prst="rect">
            <a:avLst/>
          </a:prstGeom>
          <a:ln>
            <a:noFill/>
          </a:ln>
        </p:spPr>
      </p:pic>
      <p:pic>
        <p:nvPicPr>
          <p:cNvPr id="1459" name="Picture 39" descr=""/>
          <p:cNvPicPr/>
          <p:nvPr/>
        </p:nvPicPr>
        <p:blipFill>
          <a:blip r:embed="rId4"/>
          <a:srcRect l="21302" t="3918" r="18908" b="16594"/>
          <a:stretch/>
        </p:blipFill>
        <p:spPr>
          <a:xfrm>
            <a:off x="131400" y="4654080"/>
            <a:ext cx="2049840" cy="2044080"/>
          </a:xfrm>
          <a:prstGeom prst="rect">
            <a:avLst/>
          </a:prstGeom>
          <a:ln>
            <a:noFill/>
          </a:ln>
        </p:spPr>
      </p:pic>
      <p:pic>
        <p:nvPicPr>
          <p:cNvPr id="1460" name="Picture 38" descr=""/>
          <p:cNvPicPr/>
          <p:nvPr/>
        </p:nvPicPr>
        <p:blipFill>
          <a:blip r:embed="rId5"/>
          <a:srcRect l="4546" t="19294" r="7446" b="31191"/>
          <a:stretch/>
        </p:blipFill>
        <p:spPr>
          <a:xfrm>
            <a:off x="2314080" y="4654080"/>
            <a:ext cx="5449680" cy="2044080"/>
          </a:xfrm>
          <a:prstGeom prst="rect">
            <a:avLst/>
          </a:prstGeom>
          <a:ln>
            <a:noFill/>
          </a:ln>
        </p:spPr>
      </p:pic>
      <p:pic>
        <p:nvPicPr>
          <p:cNvPr id="1461" name="Picture 44" descr=""/>
          <p:cNvPicPr/>
          <p:nvPr/>
        </p:nvPicPr>
        <p:blipFill>
          <a:blip r:embed="rId6"/>
          <a:srcRect l="2261" t="27253" r="38217" b="2061"/>
          <a:stretch/>
        </p:blipFill>
        <p:spPr>
          <a:xfrm>
            <a:off x="531036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1462" name="Picture 35" descr=""/>
          <p:cNvPicPr/>
          <p:nvPr/>
        </p:nvPicPr>
        <p:blipFill>
          <a:blip r:embed="rId7"/>
          <a:srcRect l="3056" t="30804" r="3056" b="16619"/>
          <a:stretch/>
        </p:blipFill>
        <p:spPr>
          <a:xfrm>
            <a:off x="131400" y="159480"/>
            <a:ext cx="5475960" cy="2044080"/>
          </a:xfrm>
          <a:prstGeom prst="rect">
            <a:avLst/>
          </a:prstGeom>
          <a:ln>
            <a:noFill/>
          </a:ln>
        </p:spPr>
      </p:pic>
      <p:grpSp>
        <p:nvGrpSpPr>
          <p:cNvPr id="1463" name="Group 1"/>
          <p:cNvGrpSpPr/>
          <p:nvPr/>
        </p:nvGrpSpPr>
        <p:grpSpPr>
          <a:xfrm>
            <a:off x="10928880" y="6378840"/>
            <a:ext cx="946800" cy="270360"/>
            <a:chOff x="10928880" y="6378840"/>
            <a:chExt cx="946800" cy="270360"/>
          </a:xfrm>
        </p:grpSpPr>
        <p:sp>
          <p:nvSpPr>
            <p:cNvPr id="1464" name="CustomShape 2"/>
            <p:cNvSpPr/>
            <p:nvPr/>
          </p:nvSpPr>
          <p:spPr>
            <a:xfrm>
              <a:off x="10928880" y="6381000"/>
              <a:ext cx="131760" cy="208440"/>
            </a:xfrm>
            <a:custGeom>
              <a:avLst/>
              <a:gdLst/>
              <a:ahLst/>
              <a:rect l="l" t="t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5" name="CustomShape 3"/>
            <p:cNvSpPr/>
            <p:nvPr/>
          </p:nvSpPr>
          <p:spPr>
            <a:xfrm>
              <a:off x="11004480" y="6429240"/>
              <a:ext cx="152280" cy="219960"/>
            </a:xfrm>
            <a:custGeom>
              <a:avLst/>
              <a:gdLst/>
              <a:ahLst/>
              <a:rect l="l" t="t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6" name="CustomShape 4"/>
            <p:cNvSpPr/>
            <p:nvPr/>
          </p:nvSpPr>
          <p:spPr>
            <a:xfrm>
              <a:off x="11320200" y="6381000"/>
              <a:ext cx="24840" cy="210960"/>
            </a:xfrm>
            <a:custGeom>
              <a:avLst/>
              <a:gdLst/>
              <a:ahLst/>
              <a:rect l="l" t="t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7" name="CustomShape 5"/>
            <p:cNvSpPr/>
            <p:nvPr/>
          </p:nvSpPr>
          <p:spPr>
            <a:xfrm>
              <a:off x="11391480" y="6378840"/>
              <a:ext cx="25920" cy="213120"/>
            </a:xfrm>
            <a:custGeom>
              <a:avLst/>
              <a:gdLst/>
              <a:ahLst/>
              <a:rect l="l" t="t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8" name="CustomShape 6"/>
            <p:cNvSpPr/>
            <p:nvPr/>
          </p:nvSpPr>
          <p:spPr>
            <a:xfrm>
              <a:off x="11454480" y="6381000"/>
              <a:ext cx="123480" cy="213120"/>
            </a:xfrm>
            <a:custGeom>
              <a:avLst/>
              <a:gdLst/>
              <a:ahLst/>
              <a:rect l="l" t="t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9" name="CustomShape 7"/>
            <p:cNvSpPr/>
            <p:nvPr/>
          </p:nvSpPr>
          <p:spPr>
            <a:xfrm>
              <a:off x="11610720" y="6436440"/>
              <a:ext cx="130680" cy="158040"/>
            </a:xfrm>
            <a:custGeom>
              <a:avLst/>
              <a:gdLst/>
              <a:ahLst/>
              <a:rect l="l" t="t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0" name="CustomShape 8"/>
            <p:cNvSpPr/>
            <p:nvPr/>
          </p:nvSpPr>
          <p:spPr>
            <a:xfrm>
              <a:off x="11769120" y="6436440"/>
              <a:ext cx="106560" cy="158040"/>
            </a:xfrm>
            <a:custGeom>
              <a:avLst/>
              <a:gdLst/>
              <a:ahLst/>
              <a:rect l="l" t="t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1" name="CustomShape 9"/>
            <p:cNvSpPr/>
            <p:nvPr/>
          </p:nvSpPr>
          <p:spPr>
            <a:xfrm>
              <a:off x="11150280" y="6568200"/>
              <a:ext cx="119160" cy="23760"/>
            </a:xfrm>
            <a:prstGeom prst="rect">
              <a:avLst/>
            </a:pr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2" name="CustomShape 10"/>
            <p:cNvSpPr/>
            <p:nvPr/>
          </p:nvSpPr>
          <p:spPr>
            <a:xfrm>
              <a:off x="11157120" y="6381000"/>
              <a:ext cx="121320" cy="210960"/>
            </a:xfrm>
            <a:custGeom>
              <a:avLst/>
              <a:gdLst/>
              <a:ahLst/>
              <a:rect l="l" t="t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73" name="CustomShape 11"/>
          <p:cNvSpPr/>
          <p:nvPr/>
        </p:nvSpPr>
        <p:spPr>
          <a:xfrm>
            <a:off x="8223840" y="720360"/>
            <a:ext cx="3167280" cy="17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83d65"/>
                </a:solidFill>
                <a:latin typeface="Segoe UI"/>
              </a:rPr>
              <a:t>Empowering Talent In Emerging Markets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474" name="CustomShape 12"/>
          <p:cNvSpPr/>
          <p:nvPr/>
        </p:nvSpPr>
        <p:spPr>
          <a:xfrm>
            <a:off x="8223840" y="2351520"/>
            <a:ext cx="3167280" cy="319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Unlike traditional outsourcing, we want to provide extraordinary to our customers by investing our profits into the design talent in Indonesia.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We’re leaders In redefining the traditional approach of outsourcing.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3543480"/>
            <a:ext cx="12188520" cy="331272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0" y="0"/>
            <a:ext cx="12188520" cy="354312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"/>
          <p:cNvSpPr/>
          <p:nvPr/>
        </p:nvSpPr>
        <p:spPr>
          <a:xfrm>
            <a:off x="66240" y="2580120"/>
            <a:ext cx="1939680" cy="963000"/>
          </a:xfrm>
          <a:custGeom>
            <a:avLst/>
            <a:gdLst/>
            <a:ahLst/>
            <a:rect l="l" t="t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4"/>
          <p:cNvSpPr/>
          <p:nvPr/>
        </p:nvSpPr>
        <p:spPr>
          <a:xfrm>
            <a:off x="-1395360" y="2332800"/>
            <a:ext cx="2435040" cy="121032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5"/>
          <p:cNvSpPr/>
          <p:nvPr/>
        </p:nvSpPr>
        <p:spPr>
          <a:xfrm>
            <a:off x="4277160" y="296064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6"/>
          <p:cNvSpPr/>
          <p:nvPr/>
        </p:nvSpPr>
        <p:spPr>
          <a:xfrm>
            <a:off x="11425680" y="3006000"/>
            <a:ext cx="1081080" cy="536760"/>
          </a:xfrm>
          <a:custGeom>
            <a:avLst/>
            <a:gdLst/>
            <a:ahLst/>
            <a:rect l="l" t="t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7"/>
          <p:cNvSpPr/>
          <p:nvPr/>
        </p:nvSpPr>
        <p:spPr>
          <a:xfrm>
            <a:off x="9918720" y="2633760"/>
            <a:ext cx="1830960" cy="909360"/>
          </a:xfrm>
          <a:custGeom>
            <a:avLst/>
            <a:gdLst/>
            <a:ahLst/>
            <a:rect l="l" t="t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0" name="Group 8"/>
          <p:cNvGrpSpPr/>
          <p:nvPr/>
        </p:nvGrpSpPr>
        <p:grpSpPr>
          <a:xfrm>
            <a:off x="814320" y="1007640"/>
            <a:ext cx="10809000" cy="1657080"/>
            <a:chOff x="814320" y="1007640"/>
            <a:chExt cx="10809000" cy="1657080"/>
          </a:xfrm>
        </p:grpSpPr>
        <p:sp>
          <p:nvSpPr>
            <p:cNvPr id="181" name="CustomShape 9"/>
            <p:cNvSpPr/>
            <p:nvPr/>
          </p:nvSpPr>
          <p:spPr>
            <a:xfrm>
              <a:off x="2519640" y="2590920"/>
              <a:ext cx="7236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10"/>
            <p:cNvSpPr/>
            <p:nvPr/>
          </p:nvSpPr>
          <p:spPr>
            <a:xfrm>
              <a:off x="7987320" y="124452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11"/>
            <p:cNvSpPr/>
            <p:nvPr/>
          </p:nvSpPr>
          <p:spPr>
            <a:xfrm>
              <a:off x="5415120" y="190332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12"/>
            <p:cNvSpPr/>
            <p:nvPr/>
          </p:nvSpPr>
          <p:spPr>
            <a:xfrm>
              <a:off x="814320" y="2165040"/>
              <a:ext cx="7236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13"/>
            <p:cNvSpPr/>
            <p:nvPr/>
          </p:nvSpPr>
          <p:spPr>
            <a:xfrm>
              <a:off x="1949760" y="2196720"/>
              <a:ext cx="7488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14"/>
            <p:cNvSpPr/>
            <p:nvPr/>
          </p:nvSpPr>
          <p:spPr>
            <a:xfrm>
              <a:off x="3917880" y="1989720"/>
              <a:ext cx="76320" cy="7380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15"/>
            <p:cNvSpPr/>
            <p:nvPr/>
          </p:nvSpPr>
          <p:spPr>
            <a:xfrm>
              <a:off x="4544640" y="124308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6"/>
            <p:cNvSpPr/>
            <p:nvPr/>
          </p:nvSpPr>
          <p:spPr>
            <a:xfrm>
              <a:off x="6254640" y="137880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7"/>
            <p:cNvSpPr/>
            <p:nvPr/>
          </p:nvSpPr>
          <p:spPr>
            <a:xfrm>
              <a:off x="1739880" y="124308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8"/>
            <p:cNvSpPr/>
            <p:nvPr/>
          </p:nvSpPr>
          <p:spPr>
            <a:xfrm>
              <a:off x="1189800" y="225468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9"/>
            <p:cNvSpPr/>
            <p:nvPr/>
          </p:nvSpPr>
          <p:spPr>
            <a:xfrm>
              <a:off x="6664680" y="179856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20"/>
            <p:cNvSpPr/>
            <p:nvPr/>
          </p:nvSpPr>
          <p:spPr>
            <a:xfrm>
              <a:off x="11226960" y="225792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21"/>
            <p:cNvSpPr/>
            <p:nvPr/>
          </p:nvSpPr>
          <p:spPr>
            <a:xfrm>
              <a:off x="10593000" y="158616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22"/>
            <p:cNvSpPr/>
            <p:nvPr/>
          </p:nvSpPr>
          <p:spPr>
            <a:xfrm>
              <a:off x="4509720" y="24066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23"/>
            <p:cNvSpPr/>
            <p:nvPr/>
          </p:nvSpPr>
          <p:spPr>
            <a:xfrm>
              <a:off x="7267680" y="2015640"/>
              <a:ext cx="7632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24"/>
            <p:cNvSpPr/>
            <p:nvPr/>
          </p:nvSpPr>
          <p:spPr>
            <a:xfrm>
              <a:off x="2413800" y="1007640"/>
              <a:ext cx="7236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25"/>
            <p:cNvSpPr/>
            <p:nvPr/>
          </p:nvSpPr>
          <p:spPr>
            <a:xfrm>
              <a:off x="2887200" y="151344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26"/>
            <p:cNvSpPr/>
            <p:nvPr/>
          </p:nvSpPr>
          <p:spPr>
            <a:xfrm>
              <a:off x="4025520" y="219672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27"/>
            <p:cNvSpPr/>
            <p:nvPr/>
          </p:nvSpPr>
          <p:spPr>
            <a:xfrm>
              <a:off x="11549520" y="1828080"/>
              <a:ext cx="7380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28"/>
            <p:cNvSpPr/>
            <p:nvPr/>
          </p:nvSpPr>
          <p:spPr>
            <a:xfrm>
              <a:off x="6738840" y="2404080"/>
              <a:ext cx="7488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29"/>
            <p:cNvSpPr/>
            <p:nvPr/>
          </p:nvSpPr>
          <p:spPr>
            <a:xfrm>
              <a:off x="10421640" y="2196720"/>
              <a:ext cx="7632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30"/>
            <p:cNvSpPr/>
            <p:nvPr/>
          </p:nvSpPr>
          <p:spPr>
            <a:xfrm>
              <a:off x="7895160" y="172152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3" name="CustomShape 31"/>
          <p:cNvSpPr/>
          <p:nvPr/>
        </p:nvSpPr>
        <p:spPr>
          <a:xfrm>
            <a:off x="808920" y="591840"/>
            <a:ext cx="238788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DIAGRAM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204" name="CustomShape 32"/>
          <p:cNvSpPr/>
          <p:nvPr/>
        </p:nvSpPr>
        <p:spPr>
          <a:xfrm>
            <a:off x="3467880" y="205416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33"/>
          <p:cNvSpPr/>
          <p:nvPr/>
        </p:nvSpPr>
        <p:spPr>
          <a:xfrm flipH="1">
            <a:off x="6577560" y="1270080"/>
            <a:ext cx="4574880" cy="2273040"/>
          </a:xfrm>
          <a:custGeom>
            <a:avLst/>
            <a:gdLst/>
            <a:ahLst/>
            <a:rect l="l" t="t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34"/>
          <p:cNvSpPr/>
          <p:nvPr/>
        </p:nvSpPr>
        <p:spPr>
          <a:xfrm flipH="1">
            <a:off x="4139640" y="1794240"/>
            <a:ext cx="3520080" cy="1748880"/>
          </a:xfrm>
          <a:custGeom>
            <a:avLst/>
            <a:gdLst/>
            <a:ahLst/>
            <a:rect l="l" t="t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5"/>
          <p:cNvSpPr/>
          <p:nvPr/>
        </p:nvSpPr>
        <p:spPr>
          <a:xfrm flipH="1">
            <a:off x="2154960" y="2205000"/>
            <a:ext cx="2692800" cy="1337760"/>
          </a:xfrm>
          <a:custGeom>
            <a:avLst/>
            <a:gdLst/>
            <a:ahLst/>
            <a:rect l="l" t="t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36"/>
          <p:cNvSpPr/>
          <p:nvPr/>
        </p:nvSpPr>
        <p:spPr>
          <a:xfrm flipH="1">
            <a:off x="1039320" y="2748600"/>
            <a:ext cx="1599120" cy="794520"/>
          </a:xfrm>
          <a:custGeom>
            <a:avLst/>
            <a:gdLst/>
            <a:ahLst/>
            <a:rect l="l" t="t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9" name="Group 37"/>
          <p:cNvGrpSpPr/>
          <p:nvPr/>
        </p:nvGrpSpPr>
        <p:grpSpPr>
          <a:xfrm>
            <a:off x="826920" y="4185720"/>
            <a:ext cx="446760" cy="446760"/>
            <a:chOff x="826920" y="4185720"/>
            <a:chExt cx="446760" cy="446760"/>
          </a:xfrm>
        </p:grpSpPr>
        <p:sp>
          <p:nvSpPr>
            <p:cNvPr id="210" name="CustomShape 38"/>
            <p:cNvSpPr/>
            <p:nvPr/>
          </p:nvSpPr>
          <p:spPr>
            <a:xfrm>
              <a:off x="1018800" y="4583520"/>
              <a:ext cx="65520" cy="16200"/>
            </a:xfrm>
            <a:custGeom>
              <a:avLst/>
              <a:gdLst/>
              <a:ahLst/>
              <a:rect l="l" t="t" r="r" b="b"/>
              <a:pathLst>
                <a:path w="120" h="29">
                  <a:moveTo>
                    <a:pt x="105" y="0"/>
                  </a:moveTo>
                  <a:lnTo>
                    <a:pt x="14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8" y="28"/>
                  </a:lnTo>
                  <a:lnTo>
                    <a:pt x="14" y="29"/>
                  </a:lnTo>
                  <a:lnTo>
                    <a:pt x="105" y="29"/>
                  </a:lnTo>
                  <a:lnTo>
                    <a:pt x="111" y="28"/>
                  </a:lnTo>
                  <a:lnTo>
                    <a:pt x="116" y="26"/>
                  </a:lnTo>
                  <a:lnTo>
                    <a:pt x="118" y="21"/>
                  </a:lnTo>
                  <a:lnTo>
                    <a:pt x="120" y="15"/>
                  </a:lnTo>
                  <a:lnTo>
                    <a:pt x="118" y="9"/>
                  </a:lnTo>
                  <a:lnTo>
                    <a:pt x="116" y="4"/>
                  </a:lnTo>
                  <a:lnTo>
                    <a:pt x="111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39"/>
            <p:cNvSpPr/>
            <p:nvPr/>
          </p:nvSpPr>
          <p:spPr>
            <a:xfrm>
              <a:off x="1035360" y="4616280"/>
              <a:ext cx="32400" cy="16200"/>
            </a:xfrm>
            <a:custGeom>
              <a:avLst/>
              <a:gdLst/>
              <a:ahLst/>
              <a:rect l="l" t="t" r="r" b="b"/>
              <a:pathLst>
                <a:path w="61" h="30">
                  <a:moveTo>
                    <a:pt x="45" y="0"/>
                  </a:move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5" y="25"/>
                  </a:lnTo>
                  <a:lnTo>
                    <a:pt x="10" y="29"/>
                  </a:lnTo>
                  <a:lnTo>
                    <a:pt x="16" y="30"/>
                  </a:lnTo>
                  <a:lnTo>
                    <a:pt x="45" y="30"/>
                  </a:lnTo>
                  <a:lnTo>
                    <a:pt x="51" y="29"/>
                  </a:lnTo>
                  <a:lnTo>
                    <a:pt x="56" y="25"/>
                  </a:lnTo>
                  <a:lnTo>
                    <a:pt x="60" y="21"/>
                  </a:lnTo>
                  <a:lnTo>
                    <a:pt x="61" y="14"/>
                  </a:lnTo>
                  <a:lnTo>
                    <a:pt x="60" y="8"/>
                  </a:lnTo>
                  <a:lnTo>
                    <a:pt x="56" y="5"/>
                  </a:lnTo>
                  <a:lnTo>
                    <a:pt x="51" y="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40"/>
            <p:cNvSpPr/>
            <p:nvPr/>
          </p:nvSpPr>
          <p:spPr>
            <a:xfrm>
              <a:off x="911880" y="4259880"/>
              <a:ext cx="279360" cy="306720"/>
            </a:xfrm>
            <a:custGeom>
              <a:avLst/>
              <a:gdLst/>
              <a:ahLst/>
              <a:rect l="l" t="t" r="r" b="b"/>
              <a:pathLst>
                <a:path w="511" h="556">
                  <a:moveTo>
                    <a:pt x="256" y="0"/>
                  </a:moveTo>
                  <a:lnTo>
                    <a:pt x="242" y="1"/>
                  </a:lnTo>
                  <a:lnTo>
                    <a:pt x="230" y="1"/>
                  </a:lnTo>
                  <a:lnTo>
                    <a:pt x="217" y="3"/>
                  </a:lnTo>
                  <a:lnTo>
                    <a:pt x="204" y="6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8" y="15"/>
                  </a:lnTo>
                  <a:lnTo>
                    <a:pt x="157" y="20"/>
                  </a:lnTo>
                  <a:lnTo>
                    <a:pt x="134" y="31"/>
                  </a:lnTo>
                  <a:lnTo>
                    <a:pt x="113" y="44"/>
                  </a:lnTo>
                  <a:lnTo>
                    <a:pt x="93" y="58"/>
                  </a:lnTo>
                  <a:lnTo>
                    <a:pt x="75" y="75"/>
                  </a:lnTo>
                  <a:lnTo>
                    <a:pt x="59" y="94"/>
                  </a:lnTo>
                  <a:lnTo>
                    <a:pt x="43" y="113"/>
                  </a:lnTo>
                  <a:lnTo>
                    <a:pt x="31" y="134"/>
                  </a:lnTo>
                  <a:lnTo>
                    <a:pt x="20" y="156"/>
                  </a:lnTo>
                  <a:lnTo>
                    <a:pt x="15" y="168"/>
                  </a:lnTo>
                  <a:lnTo>
                    <a:pt x="11" y="179"/>
                  </a:lnTo>
                  <a:lnTo>
                    <a:pt x="8" y="191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29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0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7"/>
                  </a:lnTo>
                  <a:lnTo>
                    <a:pt x="20" y="355"/>
                  </a:lnTo>
                  <a:lnTo>
                    <a:pt x="28" y="373"/>
                  </a:lnTo>
                  <a:lnTo>
                    <a:pt x="39" y="392"/>
                  </a:lnTo>
                  <a:lnTo>
                    <a:pt x="50" y="407"/>
                  </a:lnTo>
                  <a:lnTo>
                    <a:pt x="63" y="423"/>
                  </a:lnTo>
                  <a:lnTo>
                    <a:pt x="76" y="438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2" y="484"/>
                  </a:lnTo>
                  <a:lnTo>
                    <a:pt x="160" y="493"/>
                  </a:lnTo>
                  <a:lnTo>
                    <a:pt x="180" y="500"/>
                  </a:lnTo>
                  <a:lnTo>
                    <a:pt x="180" y="542"/>
                  </a:lnTo>
                  <a:lnTo>
                    <a:pt x="181" y="547"/>
                  </a:lnTo>
                  <a:lnTo>
                    <a:pt x="185" y="552"/>
                  </a:lnTo>
                  <a:lnTo>
                    <a:pt x="190" y="555"/>
                  </a:lnTo>
                  <a:lnTo>
                    <a:pt x="196" y="556"/>
                  </a:lnTo>
                  <a:lnTo>
                    <a:pt x="316" y="556"/>
                  </a:lnTo>
                  <a:lnTo>
                    <a:pt x="322" y="555"/>
                  </a:lnTo>
                  <a:lnTo>
                    <a:pt x="327" y="552"/>
                  </a:lnTo>
                  <a:lnTo>
                    <a:pt x="330" y="547"/>
                  </a:lnTo>
                  <a:lnTo>
                    <a:pt x="331" y="542"/>
                  </a:lnTo>
                  <a:lnTo>
                    <a:pt x="331" y="500"/>
                  </a:lnTo>
                  <a:lnTo>
                    <a:pt x="351" y="493"/>
                  </a:lnTo>
                  <a:lnTo>
                    <a:pt x="369" y="484"/>
                  </a:lnTo>
                  <a:lnTo>
                    <a:pt x="388" y="475"/>
                  </a:lnTo>
                  <a:lnTo>
                    <a:pt x="405" y="464"/>
                  </a:lnTo>
                  <a:lnTo>
                    <a:pt x="421" y="451"/>
                  </a:lnTo>
                  <a:lnTo>
                    <a:pt x="435" y="438"/>
                  </a:lnTo>
                  <a:lnTo>
                    <a:pt x="449" y="423"/>
                  </a:lnTo>
                  <a:lnTo>
                    <a:pt x="461" y="407"/>
                  </a:lnTo>
                  <a:lnTo>
                    <a:pt x="473" y="392"/>
                  </a:lnTo>
                  <a:lnTo>
                    <a:pt x="483" y="373"/>
                  </a:lnTo>
                  <a:lnTo>
                    <a:pt x="491" y="355"/>
                  </a:lnTo>
                  <a:lnTo>
                    <a:pt x="499" y="337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1" y="277"/>
                  </a:lnTo>
                  <a:lnTo>
                    <a:pt x="511" y="256"/>
                  </a:lnTo>
                  <a:lnTo>
                    <a:pt x="511" y="243"/>
                  </a:lnTo>
                  <a:lnTo>
                    <a:pt x="510" y="229"/>
                  </a:lnTo>
                  <a:lnTo>
                    <a:pt x="508" y="217"/>
                  </a:lnTo>
                  <a:lnTo>
                    <a:pt x="506" y="205"/>
                  </a:lnTo>
                  <a:lnTo>
                    <a:pt x="504" y="191"/>
                  </a:lnTo>
                  <a:lnTo>
                    <a:pt x="500" y="179"/>
                  </a:lnTo>
                  <a:lnTo>
                    <a:pt x="496" y="168"/>
                  </a:lnTo>
                  <a:lnTo>
                    <a:pt x="491" y="156"/>
                  </a:lnTo>
                  <a:lnTo>
                    <a:pt x="480" y="134"/>
                  </a:lnTo>
                  <a:lnTo>
                    <a:pt x="468" y="113"/>
                  </a:lnTo>
                  <a:lnTo>
                    <a:pt x="452" y="94"/>
                  </a:lnTo>
                  <a:lnTo>
                    <a:pt x="436" y="75"/>
                  </a:lnTo>
                  <a:lnTo>
                    <a:pt x="418" y="58"/>
                  </a:lnTo>
                  <a:lnTo>
                    <a:pt x="399" y="44"/>
                  </a:lnTo>
                  <a:lnTo>
                    <a:pt x="378" y="31"/>
                  </a:lnTo>
                  <a:lnTo>
                    <a:pt x="355" y="20"/>
                  </a:lnTo>
                  <a:lnTo>
                    <a:pt x="344" y="15"/>
                  </a:lnTo>
                  <a:lnTo>
                    <a:pt x="331" y="12"/>
                  </a:lnTo>
                  <a:lnTo>
                    <a:pt x="319" y="8"/>
                  </a:lnTo>
                  <a:lnTo>
                    <a:pt x="307" y="6"/>
                  </a:lnTo>
                  <a:lnTo>
                    <a:pt x="295" y="3"/>
                  </a:lnTo>
                  <a:lnTo>
                    <a:pt x="281" y="1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41"/>
            <p:cNvSpPr/>
            <p:nvPr/>
          </p:nvSpPr>
          <p:spPr>
            <a:xfrm>
              <a:off x="826920" y="4383360"/>
              <a:ext cx="48960" cy="18720"/>
            </a:xfrm>
            <a:custGeom>
              <a:avLst/>
              <a:gdLst/>
              <a:ahLst/>
              <a:rect l="l" t="t" r="r" b="b"/>
              <a:pathLst>
                <a:path w="90" h="31">
                  <a:moveTo>
                    <a:pt x="7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10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82" y="30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7" y="5"/>
                  </a:lnTo>
                  <a:lnTo>
                    <a:pt x="82" y="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42"/>
            <p:cNvSpPr/>
            <p:nvPr/>
          </p:nvSpPr>
          <p:spPr>
            <a:xfrm>
              <a:off x="876240" y="4235040"/>
              <a:ext cx="60120" cy="60120"/>
            </a:xfrm>
            <a:custGeom>
              <a:avLst/>
              <a:gdLst/>
              <a:ahLst/>
              <a:rect l="l" t="t" r="r" b="b"/>
              <a:pathLst>
                <a:path w="107" h="107">
                  <a:moveTo>
                    <a:pt x="91" y="107"/>
                  </a:moveTo>
                  <a:lnTo>
                    <a:pt x="97" y="105"/>
                  </a:lnTo>
                  <a:lnTo>
                    <a:pt x="102" y="102"/>
                  </a:lnTo>
                  <a:lnTo>
                    <a:pt x="105" y="97"/>
                  </a:lnTo>
                  <a:lnTo>
                    <a:pt x="107" y="91"/>
                  </a:lnTo>
                  <a:lnTo>
                    <a:pt x="105" y="86"/>
                  </a:lnTo>
                  <a:lnTo>
                    <a:pt x="102" y="81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1" y="102"/>
                  </a:lnTo>
                  <a:lnTo>
                    <a:pt x="86" y="105"/>
                  </a:lnTo>
                  <a:lnTo>
                    <a:pt x="91" y="107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43"/>
            <p:cNvSpPr/>
            <p:nvPr/>
          </p:nvSpPr>
          <p:spPr>
            <a:xfrm>
              <a:off x="1043280" y="4185720"/>
              <a:ext cx="16200" cy="48960"/>
            </a:xfrm>
            <a:custGeom>
              <a:avLst/>
              <a:gdLst/>
              <a:ahLst/>
              <a:rect l="l" t="t" r="r" b="b"/>
              <a:pathLst>
                <a:path w="29" h="90">
                  <a:moveTo>
                    <a:pt x="15" y="90"/>
                  </a:moveTo>
                  <a:lnTo>
                    <a:pt x="21" y="89"/>
                  </a:lnTo>
                  <a:lnTo>
                    <a:pt x="26" y="87"/>
                  </a:lnTo>
                  <a:lnTo>
                    <a:pt x="28" y="82"/>
                  </a:lnTo>
                  <a:lnTo>
                    <a:pt x="29" y="76"/>
                  </a:lnTo>
                  <a:lnTo>
                    <a:pt x="29" y="16"/>
                  </a:lnTo>
                  <a:lnTo>
                    <a:pt x="28" y="10"/>
                  </a:lnTo>
                  <a:lnTo>
                    <a:pt x="26" y="5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0" y="76"/>
                  </a:lnTo>
                  <a:lnTo>
                    <a:pt x="1" y="82"/>
                  </a:lnTo>
                  <a:lnTo>
                    <a:pt x="4" y="87"/>
                  </a:lnTo>
                  <a:lnTo>
                    <a:pt x="9" y="89"/>
                  </a:lnTo>
                  <a:lnTo>
                    <a:pt x="15" y="9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44"/>
            <p:cNvSpPr/>
            <p:nvPr/>
          </p:nvSpPr>
          <p:spPr>
            <a:xfrm>
              <a:off x="1166760" y="4235040"/>
              <a:ext cx="57240" cy="60120"/>
            </a:xfrm>
            <a:custGeom>
              <a:avLst/>
              <a:gdLst/>
              <a:ahLst/>
              <a:rect l="l" t="t" r="r" b="b"/>
              <a:pathLst>
                <a:path w="106" h="107">
                  <a:moveTo>
                    <a:pt x="101" y="5"/>
                  </a:moveTo>
                  <a:lnTo>
                    <a:pt x="96" y="2"/>
                  </a:lnTo>
                  <a:lnTo>
                    <a:pt x="90" y="0"/>
                  </a:lnTo>
                  <a:lnTo>
                    <a:pt x="85" y="2"/>
                  </a:lnTo>
                  <a:lnTo>
                    <a:pt x="80" y="5"/>
                  </a:lnTo>
                  <a:lnTo>
                    <a:pt x="5" y="80"/>
                  </a:lnTo>
                  <a:lnTo>
                    <a:pt x="1" y="86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5" y="102"/>
                  </a:lnTo>
                  <a:lnTo>
                    <a:pt x="10" y="105"/>
                  </a:lnTo>
                  <a:lnTo>
                    <a:pt x="16" y="107"/>
                  </a:lnTo>
                  <a:lnTo>
                    <a:pt x="21" y="105"/>
                  </a:lnTo>
                  <a:lnTo>
                    <a:pt x="25" y="102"/>
                  </a:lnTo>
                  <a:lnTo>
                    <a:pt x="101" y="26"/>
                  </a:lnTo>
                  <a:lnTo>
                    <a:pt x="105" y="21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1" y="5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45"/>
            <p:cNvSpPr/>
            <p:nvPr/>
          </p:nvSpPr>
          <p:spPr>
            <a:xfrm>
              <a:off x="1224720" y="4383360"/>
              <a:ext cx="48960" cy="18720"/>
            </a:xfrm>
            <a:custGeom>
              <a:avLst/>
              <a:gdLst/>
              <a:ahLst/>
              <a:rect l="l" t="t" r="r" b="b"/>
              <a:pathLst>
                <a:path w="90" h="31">
                  <a:moveTo>
                    <a:pt x="75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75" y="31"/>
                  </a:lnTo>
                  <a:lnTo>
                    <a:pt x="81" y="30"/>
                  </a:lnTo>
                  <a:lnTo>
                    <a:pt x="86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6" y="5"/>
                  </a:lnTo>
                  <a:lnTo>
                    <a:pt x="81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8" name="CustomShape 46"/>
          <p:cNvSpPr/>
          <p:nvPr/>
        </p:nvSpPr>
        <p:spPr>
          <a:xfrm>
            <a:off x="3638160" y="4244040"/>
            <a:ext cx="370440" cy="368640"/>
          </a:xfrm>
          <a:custGeom>
            <a:avLst/>
            <a:gdLst/>
            <a:ahLst/>
            <a:rect l="l" t="t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9" name="Group 47"/>
          <p:cNvGrpSpPr/>
          <p:nvPr/>
        </p:nvGrpSpPr>
        <p:grpSpPr>
          <a:xfrm>
            <a:off x="6446880" y="4242600"/>
            <a:ext cx="330120" cy="380880"/>
            <a:chOff x="6446880" y="4242600"/>
            <a:chExt cx="330120" cy="380880"/>
          </a:xfrm>
        </p:grpSpPr>
        <p:sp>
          <p:nvSpPr>
            <p:cNvPr id="220" name="CustomShape 48"/>
            <p:cNvSpPr/>
            <p:nvPr/>
          </p:nvSpPr>
          <p:spPr>
            <a:xfrm>
              <a:off x="6537240" y="4242600"/>
              <a:ext cx="239760" cy="330120"/>
            </a:xfrm>
            <a:custGeom>
              <a:avLst/>
              <a:gdLst/>
              <a:ahLst/>
              <a:rect l="l" t="t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49"/>
            <p:cNvSpPr/>
            <p:nvPr/>
          </p:nvSpPr>
          <p:spPr>
            <a:xfrm>
              <a:off x="6446880" y="4293360"/>
              <a:ext cx="229320" cy="330120"/>
            </a:xfrm>
            <a:custGeom>
              <a:avLst/>
              <a:gdLst/>
              <a:ahLst/>
              <a:rect l="l" t="t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2" name="Group 50"/>
          <p:cNvGrpSpPr/>
          <p:nvPr/>
        </p:nvGrpSpPr>
        <p:grpSpPr>
          <a:xfrm>
            <a:off x="9231480" y="4319640"/>
            <a:ext cx="347400" cy="266400"/>
            <a:chOff x="9231480" y="4319640"/>
            <a:chExt cx="347400" cy="266400"/>
          </a:xfrm>
        </p:grpSpPr>
        <p:sp>
          <p:nvSpPr>
            <p:cNvPr id="223" name="CustomShape 51"/>
            <p:cNvSpPr/>
            <p:nvPr/>
          </p:nvSpPr>
          <p:spPr>
            <a:xfrm>
              <a:off x="9354600" y="4319640"/>
              <a:ext cx="224280" cy="226440"/>
            </a:xfrm>
            <a:custGeom>
              <a:avLst/>
              <a:gdLst/>
              <a:ahLst/>
              <a:rect l="l" t="t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52"/>
            <p:cNvSpPr/>
            <p:nvPr/>
          </p:nvSpPr>
          <p:spPr>
            <a:xfrm>
              <a:off x="9231480" y="4377240"/>
              <a:ext cx="110880" cy="140040"/>
            </a:xfrm>
            <a:custGeom>
              <a:avLst/>
              <a:gdLst/>
              <a:ahLst/>
              <a:rect l="l" t="t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53"/>
            <p:cNvSpPr/>
            <p:nvPr/>
          </p:nvSpPr>
          <p:spPr>
            <a:xfrm>
              <a:off x="9231480" y="4529160"/>
              <a:ext cx="72720" cy="34200"/>
            </a:xfrm>
            <a:custGeom>
              <a:avLst/>
              <a:gdLst/>
              <a:ahLst/>
              <a:rect l="l" t="t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54"/>
            <p:cNvSpPr/>
            <p:nvPr/>
          </p:nvSpPr>
          <p:spPr>
            <a:xfrm>
              <a:off x="9475560" y="4503960"/>
              <a:ext cx="80280" cy="82080"/>
            </a:xfrm>
            <a:custGeom>
              <a:avLst/>
              <a:gdLst/>
              <a:ahLst/>
              <a:rect l="l" t="t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55"/>
            <p:cNvSpPr/>
            <p:nvPr/>
          </p:nvSpPr>
          <p:spPr>
            <a:xfrm>
              <a:off x="9314280" y="4503960"/>
              <a:ext cx="80280" cy="82080"/>
            </a:xfrm>
            <a:custGeom>
              <a:avLst/>
              <a:gdLst/>
              <a:ahLst/>
              <a:rect l="l" t="t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8" name="CustomShape 56"/>
          <p:cNvSpPr/>
          <p:nvPr/>
        </p:nvSpPr>
        <p:spPr>
          <a:xfrm>
            <a:off x="1368360" y="4689000"/>
            <a:ext cx="1505880" cy="19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29" name="CustomShape 57"/>
          <p:cNvSpPr/>
          <p:nvPr/>
        </p:nvSpPr>
        <p:spPr>
          <a:xfrm>
            <a:off x="4175640" y="4689000"/>
            <a:ext cx="1505880" cy="19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30" name="CustomShape 58"/>
          <p:cNvSpPr/>
          <p:nvPr/>
        </p:nvSpPr>
        <p:spPr>
          <a:xfrm>
            <a:off x="6982920" y="4689000"/>
            <a:ext cx="1505880" cy="19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31" name="CustomShape 59"/>
          <p:cNvSpPr/>
          <p:nvPr/>
        </p:nvSpPr>
        <p:spPr>
          <a:xfrm>
            <a:off x="9790560" y="4689000"/>
            <a:ext cx="1505880" cy="19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32" name="CustomShape 60"/>
          <p:cNvSpPr/>
          <p:nvPr/>
        </p:nvSpPr>
        <p:spPr>
          <a:xfrm>
            <a:off x="1341000" y="4270320"/>
            <a:ext cx="158472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3" name="CustomShape 61"/>
          <p:cNvSpPr/>
          <p:nvPr/>
        </p:nvSpPr>
        <p:spPr>
          <a:xfrm>
            <a:off x="4148280" y="4270320"/>
            <a:ext cx="158472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4" name="CustomShape 62"/>
          <p:cNvSpPr/>
          <p:nvPr/>
        </p:nvSpPr>
        <p:spPr>
          <a:xfrm>
            <a:off x="6952320" y="4270320"/>
            <a:ext cx="158472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5" name="CustomShape 63"/>
          <p:cNvSpPr/>
          <p:nvPr/>
        </p:nvSpPr>
        <p:spPr>
          <a:xfrm>
            <a:off x="9759960" y="4270320"/>
            <a:ext cx="158472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6" name="CustomShape 64"/>
          <p:cNvSpPr/>
          <p:nvPr/>
        </p:nvSpPr>
        <p:spPr>
          <a:xfrm>
            <a:off x="1601280" y="3140640"/>
            <a:ext cx="50724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125680"/>
                </a:solidFill>
                <a:latin typeface="Segoe UI Black"/>
                <a:ea typeface="Segoe UI Black"/>
              </a:rPr>
              <a:t>20%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37" name="CustomShape 65"/>
          <p:cNvSpPr/>
          <p:nvPr/>
        </p:nvSpPr>
        <p:spPr>
          <a:xfrm>
            <a:off x="3107880" y="2988360"/>
            <a:ext cx="78768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125680"/>
                </a:solidFill>
                <a:latin typeface="Segoe UI Black"/>
                <a:ea typeface="Segoe UI Black"/>
              </a:rPr>
              <a:t>40%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38" name="CustomShape 66"/>
          <p:cNvSpPr/>
          <p:nvPr/>
        </p:nvSpPr>
        <p:spPr>
          <a:xfrm>
            <a:off x="5391360" y="2866320"/>
            <a:ext cx="101628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125680"/>
                </a:solidFill>
                <a:latin typeface="Segoe UI Black"/>
                <a:ea typeface="Segoe UI Black"/>
              </a:rPr>
              <a:t>60%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39" name="CustomShape 67"/>
          <p:cNvSpPr/>
          <p:nvPr/>
        </p:nvSpPr>
        <p:spPr>
          <a:xfrm>
            <a:off x="8244000" y="2744640"/>
            <a:ext cx="1241640" cy="67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b">
            <a:spAutoFit/>
          </a:bodyPr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f6443b"/>
                </a:solidFill>
                <a:latin typeface="Segoe UI Black"/>
                <a:ea typeface="Segoe UI Black"/>
              </a:rPr>
              <a:t>80%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0" y="0"/>
            <a:ext cx="12188520" cy="621000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1625760" y="562788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"/>
          <p:cNvSpPr/>
          <p:nvPr/>
        </p:nvSpPr>
        <p:spPr>
          <a:xfrm>
            <a:off x="-200160" y="5247000"/>
            <a:ext cx="1939680" cy="963000"/>
          </a:xfrm>
          <a:custGeom>
            <a:avLst/>
            <a:gdLst/>
            <a:ahLst/>
            <a:rect l="l" t="t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4"/>
          <p:cNvSpPr/>
          <p:nvPr/>
        </p:nvSpPr>
        <p:spPr>
          <a:xfrm>
            <a:off x="10781640" y="472104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5"/>
          <p:cNvSpPr/>
          <p:nvPr/>
        </p:nvSpPr>
        <p:spPr>
          <a:xfrm>
            <a:off x="8213040" y="562788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6"/>
          <p:cNvSpPr/>
          <p:nvPr/>
        </p:nvSpPr>
        <p:spPr>
          <a:xfrm>
            <a:off x="9427320" y="535752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7"/>
          <p:cNvSpPr/>
          <p:nvPr/>
        </p:nvSpPr>
        <p:spPr>
          <a:xfrm>
            <a:off x="0" y="6210360"/>
            <a:ext cx="12188520" cy="64584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8"/>
          <p:cNvSpPr/>
          <p:nvPr/>
        </p:nvSpPr>
        <p:spPr>
          <a:xfrm>
            <a:off x="808920" y="591840"/>
            <a:ext cx="238788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DIAGRAM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248" name="CustomShape 9"/>
          <p:cNvSpPr/>
          <p:nvPr/>
        </p:nvSpPr>
        <p:spPr>
          <a:xfrm flipH="1">
            <a:off x="3808440" y="3936960"/>
            <a:ext cx="4574880" cy="2273040"/>
          </a:xfrm>
          <a:custGeom>
            <a:avLst/>
            <a:gdLst/>
            <a:ahLst/>
            <a:rect l="l" t="t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0"/>
          <p:cNvSpPr/>
          <p:nvPr/>
        </p:nvSpPr>
        <p:spPr>
          <a:xfrm>
            <a:off x="1095120" y="5704560"/>
            <a:ext cx="1020600" cy="505440"/>
          </a:xfrm>
          <a:custGeom>
            <a:avLst/>
            <a:gdLst/>
            <a:ahLst/>
            <a:rect l="l" t="t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1"/>
          <p:cNvSpPr/>
          <p:nvPr/>
        </p:nvSpPr>
        <p:spPr>
          <a:xfrm>
            <a:off x="3111840" y="5357520"/>
            <a:ext cx="1716120" cy="852480"/>
          </a:xfrm>
          <a:custGeom>
            <a:avLst/>
            <a:gdLst/>
            <a:ahLst/>
            <a:rect l="l" t="t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2"/>
          <p:cNvSpPr/>
          <p:nvPr/>
        </p:nvSpPr>
        <p:spPr>
          <a:xfrm>
            <a:off x="4160520" y="6210360"/>
            <a:ext cx="4010400" cy="1993680"/>
          </a:xfrm>
          <a:custGeom>
            <a:avLst/>
            <a:gdLst/>
            <a:ahLst/>
            <a:rect l="l" t="t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3"/>
          <p:cNvSpPr/>
          <p:nvPr/>
        </p:nvSpPr>
        <p:spPr>
          <a:xfrm>
            <a:off x="3232440" y="621036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4"/>
          <p:cNvSpPr/>
          <p:nvPr/>
        </p:nvSpPr>
        <p:spPr>
          <a:xfrm>
            <a:off x="1186200" y="6210360"/>
            <a:ext cx="839160" cy="416520"/>
          </a:xfrm>
          <a:custGeom>
            <a:avLst/>
            <a:gdLst/>
            <a:ahLst/>
            <a:rect l="l" t="t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5"/>
          <p:cNvSpPr/>
          <p:nvPr/>
        </p:nvSpPr>
        <p:spPr>
          <a:xfrm>
            <a:off x="11273400" y="587664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6"/>
          <p:cNvSpPr/>
          <p:nvPr/>
        </p:nvSpPr>
        <p:spPr>
          <a:xfrm>
            <a:off x="9171720" y="5956200"/>
            <a:ext cx="510840" cy="25380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7"/>
          <p:cNvSpPr/>
          <p:nvPr/>
        </p:nvSpPr>
        <p:spPr>
          <a:xfrm>
            <a:off x="8983440" y="6044760"/>
            <a:ext cx="333360" cy="16524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18"/>
          <p:cNvSpPr/>
          <p:nvPr/>
        </p:nvSpPr>
        <p:spPr>
          <a:xfrm>
            <a:off x="423360" y="6007320"/>
            <a:ext cx="414000" cy="202680"/>
          </a:xfrm>
          <a:custGeom>
            <a:avLst/>
            <a:gdLst/>
            <a:ahLst/>
            <a:rect l="l" t="t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9"/>
          <p:cNvSpPr/>
          <p:nvPr/>
        </p:nvSpPr>
        <p:spPr>
          <a:xfrm flipH="1" rot="16200000">
            <a:off x="5716440" y="3389760"/>
            <a:ext cx="1807920" cy="898200"/>
          </a:xfrm>
          <a:custGeom>
            <a:avLst/>
            <a:gdLst/>
            <a:ahLst/>
            <a:rect l="l" t="t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rotWithShape="0">
            <a:gsLst>
              <a:gs pos="32000">
                <a:srgbClr val="f6443b"/>
              </a:gs>
              <a:gs pos="100000">
                <a:srgbClr val="f8716a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0"/>
          <p:cNvSpPr/>
          <p:nvPr/>
        </p:nvSpPr>
        <p:spPr>
          <a:xfrm rot="5400000">
            <a:off x="4641480" y="3389760"/>
            <a:ext cx="1807920" cy="898200"/>
          </a:xfrm>
          <a:custGeom>
            <a:avLst/>
            <a:gdLst/>
            <a:ahLst/>
            <a:rect l="l" t="t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rotWithShape="0">
            <a:gsLst>
              <a:gs pos="32000">
                <a:srgbClr val="f6443b"/>
              </a:gs>
              <a:gs pos="100000">
                <a:srgbClr val="f8716a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1"/>
          <p:cNvSpPr/>
          <p:nvPr/>
        </p:nvSpPr>
        <p:spPr>
          <a:xfrm rot="10800000">
            <a:off x="6987240" y="3762360"/>
            <a:ext cx="1807920" cy="898200"/>
          </a:xfrm>
          <a:custGeom>
            <a:avLst/>
            <a:gdLst/>
            <a:ahLst/>
            <a:rect l="l" t="t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rotWithShape="0">
            <a:gsLst>
              <a:gs pos="32000">
                <a:srgbClr val="f6443b"/>
              </a:gs>
              <a:gs pos="100000">
                <a:srgbClr val="f8716a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1" name="Group 22"/>
          <p:cNvGrpSpPr/>
          <p:nvPr/>
        </p:nvGrpSpPr>
        <p:grpSpPr>
          <a:xfrm>
            <a:off x="5306400" y="3705120"/>
            <a:ext cx="286920" cy="268200"/>
            <a:chOff x="5306400" y="3705120"/>
            <a:chExt cx="286920" cy="268200"/>
          </a:xfrm>
        </p:grpSpPr>
        <p:sp>
          <p:nvSpPr>
            <p:cNvPr id="262" name="CustomShape 23"/>
            <p:cNvSpPr/>
            <p:nvPr/>
          </p:nvSpPr>
          <p:spPr>
            <a:xfrm>
              <a:off x="5335200" y="3809880"/>
              <a:ext cx="18720" cy="18720"/>
            </a:xfrm>
            <a:custGeom>
              <a:avLst/>
              <a:gdLst/>
              <a:ahLst/>
              <a:rect l="l" t="t" r="r" b="b"/>
              <a:pathLst>
                <a:path w="59" h="61">
                  <a:moveTo>
                    <a:pt x="29" y="0"/>
                  </a:moveTo>
                  <a:lnTo>
                    <a:pt x="24" y="1"/>
                  </a:lnTo>
                  <a:lnTo>
                    <a:pt x="17" y="3"/>
                  </a:lnTo>
                  <a:lnTo>
                    <a:pt x="13" y="6"/>
                  </a:lnTo>
                  <a:lnTo>
                    <a:pt x="8" y="9"/>
                  </a:lnTo>
                  <a:lnTo>
                    <a:pt x="4" y="14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8" y="52"/>
                  </a:lnTo>
                  <a:lnTo>
                    <a:pt x="13" y="56"/>
                  </a:lnTo>
                  <a:lnTo>
                    <a:pt x="17" y="58"/>
                  </a:lnTo>
                  <a:lnTo>
                    <a:pt x="24" y="60"/>
                  </a:lnTo>
                  <a:lnTo>
                    <a:pt x="29" y="61"/>
                  </a:lnTo>
                  <a:lnTo>
                    <a:pt x="35" y="60"/>
                  </a:lnTo>
                  <a:lnTo>
                    <a:pt x="42" y="58"/>
                  </a:lnTo>
                  <a:lnTo>
                    <a:pt x="46" y="56"/>
                  </a:lnTo>
                  <a:lnTo>
                    <a:pt x="50" y="52"/>
                  </a:lnTo>
                  <a:lnTo>
                    <a:pt x="55" y="48"/>
                  </a:lnTo>
                  <a:lnTo>
                    <a:pt x="57" y="42"/>
                  </a:lnTo>
                  <a:lnTo>
                    <a:pt x="59" y="37"/>
                  </a:lnTo>
                  <a:lnTo>
                    <a:pt x="59" y="30"/>
                  </a:lnTo>
                  <a:lnTo>
                    <a:pt x="59" y="25"/>
                  </a:lnTo>
                  <a:lnTo>
                    <a:pt x="57" y="19"/>
                  </a:lnTo>
                  <a:lnTo>
                    <a:pt x="55" y="14"/>
                  </a:lnTo>
                  <a:lnTo>
                    <a:pt x="50" y="9"/>
                  </a:lnTo>
                  <a:lnTo>
                    <a:pt x="46" y="6"/>
                  </a:lnTo>
                  <a:lnTo>
                    <a:pt x="42" y="3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24"/>
            <p:cNvSpPr/>
            <p:nvPr/>
          </p:nvSpPr>
          <p:spPr>
            <a:xfrm>
              <a:off x="5306400" y="3781440"/>
              <a:ext cx="286920" cy="191880"/>
            </a:xfrm>
            <a:custGeom>
              <a:avLst/>
              <a:gdLst/>
              <a:ahLst/>
              <a:rect l="l" t="t" r="r" b="b"/>
              <a:pathLst>
                <a:path w="905" h="604">
                  <a:moveTo>
                    <a:pt x="693" y="573"/>
                  </a:moveTo>
                  <a:lnTo>
                    <a:pt x="211" y="573"/>
                  </a:lnTo>
                  <a:lnTo>
                    <a:pt x="211" y="302"/>
                  </a:lnTo>
                  <a:lnTo>
                    <a:pt x="693" y="302"/>
                  </a:lnTo>
                  <a:lnTo>
                    <a:pt x="693" y="573"/>
                  </a:lnTo>
                  <a:close/>
                  <a:moveTo>
                    <a:pt x="120" y="181"/>
                  </a:moveTo>
                  <a:lnTo>
                    <a:pt x="114" y="181"/>
                  </a:lnTo>
                  <a:lnTo>
                    <a:pt x="108" y="180"/>
                  </a:lnTo>
                  <a:lnTo>
                    <a:pt x="103" y="178"/>
                  </a:lnTo>
                  <a:lnTo>
                    <a:pt x="97" y="177"/>
                  </a:lnTo>
                  <a:lnTo>
                    <a:pt x="92" y="173"/>
                  </a:lnTo>
                  <a:lnTo>
                    <a:pt x="87" y="170"/>
                  </a:lnTo>
                  <a:lnTo>
                    <a:pt x="82" y="167"/>
                  </a:lnTo>
                  <a:lnTo>
                    <a:pt x="77" y="163"/>
                  </a:lnTo>
                  <a:lnTo>
                    <a:pt x="74" y="159"/>
                  </a:lnTo>
                  <a:lnTo>
                    <a:pt x="71" y="155"/>
                  </a:lnTo>
                  <a:lnTo>
                    <a:pt x="67" y="149"/>
                  </a:lnTo>
                  <a:lnTo>
                    <a:pt x="65" y="143"/>
                  </a:lnTo>
                  <a:lnTo>
                    <a:pt x="63" y="138"/>
                  </a:lnTo>
                  <a:lnTo>
                    <a:pt x="62" y="132"/>
                  </a:lnTo>
                  <a:lnTo>
                    <a:pt x="61" y="127"/>
                  </a:lnTo>
                  <a:lnTo>
                    <a:pt x="60" y="120"/>
                  </a:lnTo>
                  <a:lnTo>
                    <a:pt x="61" y="115"/>
                  </a:lnTo>
                  <a:lnTo>
                    <a:pt x="62" y="108"/>
                  </a:lnTo>
                  <a:lnTo>
                    <a:pt x="63" y="103"/>
                  </a:lnTo>
                  <a:lnTo>
                    <a:pt x="65" y="97"/>
                  </a:lnTo>
                  <a:lnTo>
                    <a:pt x="67" y="91"/>
                  </a:lnTo>
                  <a:lnTo>
                    <a:pt x="71" y="87"/>
                  </a:lnTo>
                  <a:lnTo>
                    <a:pt x="74" y="83"/>
                  </a:lnTo>
                  <a:lnTo>
                    <a:pt x="77" y="78"/>
                  </a:lnTo>
                  <a:lnTo>
                    <a:pt x="82" y="74"/>
                  </a:lnTo>
                  <a:lnTo>
                    <a:pt x="87" y="70"/>
                  </a:lnTo>
                  <a:lnTo>
                    <a:pt x="92" y="67"/>
                  </a:lnTo>
                  <a:lnTo>
                    <a:pt x="97" y="65"/>
                  </a:lnTo>
                  <a:lnTo>
                    <a:pt x="103" y="63"/>
                  </a:lnTo>
                  <a:lnTo>
                    <a:pt x="108" y="62"/>
                  </a:lnTo>
                  <a:lnTo>
                    <a:pt x="114" y="61"/>
                  </a:lnTo>
                  <a:lnTo>
                    <a:pt x="120" y="61"/>
                  </a:lnTo>
                  <a:lnTo>
                    <a:pt x="127" y="61"/>
                  </a:lnTo>
                  <a:lnTo>
                    <a:pt x="133" y="62"/>
                  </a:lnTo>
                  <a:lnTo>
                    <a:pt x="138" y="63"/>
                  </a:lnTo>
                  <a:lnTo>
                    <a:pt x="144" y="65"/>
                  </a:lnTo>
                  <a:lnTo>
                    <a:pt x="149" y="67"/>
                  </a:lnTo>
                  <a:lnTo>
                    <a:pt x="155" y="70"/>
                  </a:lnTo>
                  <a:lnTo>
                    <a:pt x="159" y="74"/>
                  </a:lnTo>
                  <a:lnTo>
                    <a:pt x="164" y="78"/>
                  </a:lnTo>
                  <a:lnTo>
                    <a:pt x="167" y="83"/>
                  </a:lnTo>
                  <a:lnTo>
                    <a:pt x="170" y="87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3"/>
                  </a:lnTo>
                  <a:lnTo>
                    <a:pt x="179" y="108"/>
                  </a:lnTo>
                  <a:lnTo>
                    <a:pt x="180" y="115"/>
                  </a:lnTo>
                  <a:lnTo>
                    <a:pt x="181" y="120"/>
                  </a:lnTo>
                  <a:lnTo>
                    <a:pt x="180" y="127"/>
                  </a:lnTo>
                  <a:lnTo>
                    <a:pt x="179" y="132"/>
                  </a:lnTo>
                  <a:lnTo>
                    <a:pt x="178" y="138"/>
                  </a:lnTo>
                  <a:lnTo>
                    <a:pt x="176" y="143"/>
                  </a:lnTo>
                  <a:lnTo>
                    <a:pt x="173" y="149"/>
                  </a:lnTo>
                  <a:lnTo>
                    <a:pt x="170" y="155"/>
                  </a:lnTo>
                  <a:lnTo>
                    <a:pt x="167" y="159"/>
                  </a:lnTo>
                  <a:lnTo>
                    <a:pt x="164" y="163"/>
                  </a:lnTo>
                  <a:lnTo>
                    <a:pt x="159" y="167"/>
                  </a:lnTo>
                  <a:lnTo>
                    <a:pt x="155" y="171"/>
                  </a:lnTo>
                  <a:lnTo>
                    <a:pt x="149" y="173"/>
                  </a:lnTo>
                  <a:lnTo>
                    <a:pt x="144" y="177"/>
                  </a:lnTo>
                  <a:lnTo>
                    <a:pt x="138" y="178"/>
                  </a:lnTo>
                  <a:lnTo>
                    <a:pt x="133" y="180"/>
                  </a:lnTo>
                  <a:lnTo>
                    <a:pt x="127" y="181"/>
                  </a:lnTo>
                  <a:lnTo>
                    <a:pt x="120" y="181"/>
                  </a:lnTo>
                  <a:lnTo>
                    <a:pt x="120" y="181"/>
                  </a:lnTo>
                  <a:close/>
                  <a:moveTo>
                    <a:pt x="829" y="0"/>
                  </a:move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6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1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347"/>
                  </a:lnTo>
                  <a:lnTo>
                    <a:pt x="0" y="355"/>
                  </a:lnTo>
                  <a:lnTo>
                    <a:pt x="1" y="363"/>
                  </a:lnTo>
                  <a:lnTo>
                    <a:pt x="3" y="369"/>
                  </a:lnTo>
                  <a:lnTo>
                    <a:pt x="5" y="376"/>
                  </a:lnTo>
                  <a:lnTo>
                    <a:pt x="9" y="382"/>
                  </a:lnTo>
                  <a:lnTo>
                    <a:pt x="13" y="389"/>
                  </a:lnTo>
                  <a:lnTo>
                    <a:pt x="16" y="395"/>
                  </a:lnTo>
                  <a:lnTo>
                    <a:pt x="22" y="400"/>
                  </a:lnTo>
                  <a:lnTo>
                    <a:pt x="27" y="405"/>
                  </a:lnTo>
                  <a:lnTo>
                    <a:pt x="33" y="409"/>
                  </a:lnTo>
                  <a:lnTo>
                    <a:pt x="40" y="413"/>
                  </a:lnTo>
                  <a:lnTo>
                    <a:pt x="46" y="417"/>
                  </a:lnTo>
                  <a:lnTo>
                    <a:pt x="53" y="419"/>
                  </a:lnTo>
                  <a:lnTo>
                    <a:pt x="60" y="421"/>
                  </a:lnTo>
                  <a:lnTo>
                    <a:pt x="67" y="422"/>
                  </a:lnTo>
                  <a:lnTo>
                    <a:pt x="75" y="422"/>
                  </a:lnTo>
                  <a:lnTo>
                    <a:pt x="181" y="422"/>
                  </a:lnTo>
                  <a:lnTo>
                    <a:pt x="181" y="588"/>
                  </a:lnTo>
                  <a:lnTo>
                    <a:pt x="181" y="592"/>
                  </a:lnTo>
                  <a:lnTo>
                    <a:pt x="182" y="594"/>
                  </a:lnTo>
                  <a:lnTo>
                    <a:pt x="183" y="597"/>
                  </a:lnTo>
                  <a:lnTo>
                    <a:pt x="186" y="599"/>
                  </a:lnTo>
                  <a:lnTo>
                    <a:pt x="188" y="600"/>
                  </a:lnTo>
                  <a:lnTo>
                    <a:pt x="190" y="603"/>
                  </a:lnTo>
                  <a:lnTo>
                    <a:pt x="192" y="604"/>
                  </a:lnTo>
                  <a:lnTo>
                    <a:pt x="196" y="604"/>
                  </a:lnTo>
                  <a:lnTo>
                    <a:pt x="709" y="604"/>
                  </a:lnTo>
                  <a:lnTo>
                    <a:pt x="712" y="603"/>
                  </a:lnTo>
                  <a:lnTo>
                    <a:pt x="714" y="603"/>
                  </a:lnTo>
                  <a:lnTo>
                    <a:pt x="718" y="600"/>
                  </a:lnTo>
                  <a:lnTo>
                    <a:pt x="720" y="599"/>
                  </a:lnTo>
                  <a:lnTo>
                    <a:pt x="721" y="597"/>
                  </a:lnTo>
                  <a:lnTo>
                    <a:pt x="723" y="594"/>
                  </a:lnTo>
                  <a:lnTo>
                    <a:pt x="723" y="592"/>
                  </a:lnTo>
                  <a:lnTo>
                    <a:pt x="724" y="588"/>
                  </a:lnTo>
                  <a:lnTo>
                    <a:pt x="724" y="422"/>
                  </a:lnTo>
                  <a:lnTo>
                    <a:pt x="829" y="422"/>
                  </a:lnTo>
                  <a:lnTo>
                    <a:pt x="837" y="422"/>
                  </a:lnTo>
                  <a:lnTo>
                    <a:pt x="845" y="421"/>
                  </a:lnTo>
                  <a:lnTo>
                    <a:pt x="852" y="419"/>
                  </a:lnTo>
                  <a:lnTo>
                    <a:pt x="859" y="417"/>
                  </a:lnTo>
                  <a:lnTo>
                    <a:pt x="866" y="413"/>
                  </a:lnTo>
                  <a:lnTo>
                    <a:pt x="871" y="409"/>
                  </a:lnTo>
                  <a:lnTo>
                    <a:pt x="877" y="405"/>
                  </a:lnTo>
                  <a:lnTo>
                    <a:pt x="882" y="400"/>
                  </a:lnTo>
                  <a:lnTo>
                    <a:pt x="888" y="395"/>
                  </a:lnTo>
                  <a:lnTo>
                    <a:pt x="892" y="389"/>
                  </a:lnTo>
                  <a:lnTo>
                    <a:pt x="896" y="382"/>
                  </a:lnTo>
                  <a:lnTo>
                    <a:pt x="899" y="376"/>
                  </a:lnTo>
                  <a:lnTo>
                    <a:pt x="901" y="369"/>
                  </a:lnTo>
                  <a:lnTo>
                    <a:pt x="903" y="363"/>
                  </a:lnTo>
                  <a:lnTo>
                    <a:pt x="905" y="355"/>
                  </a:lnTo>
                  <a:lnTo>
                    <a:pt x="905" y="347"/>
                  </a:lnTo>
                  <a:lnTo>
                    <a:pt x="905" y="75"/>
                  </a:lnTo>
                  <a:lnTo>
                    <a:pt x="905" y="67"/>
                  </a:lnTo>
                  <a:lnTo>
                    <a:pt x="903" y="61"/>
                  </a:lnTo>
                  <a:lnTo>
                    <a:pt x="901" y="53"/>
                  </a:lnTo>
                  <a:lnTo>
                    <a:pt x="899" y="46"/>
                  </a:lnTo>
                  <a:lnTo>
                    <a:pt x="896" y="39"/>
                  </a:lnTo>
                  <a:lnTo>
                    <a:pt x="892" y="33"/>
                  </a:lnTo>
                  <a:lnTo>
                    <a:pt x="888" y="27"/>
                  </a:lnTo>
                  <a:lnTo>
                    <a:pt x="882" y="22"/>
                  </a:lnTo>
                  <a:lnTo>
                    <a:pt x="877" y="17"/>
                  </a:lnTo>
                  <a:lnTo>
                    <a:pt x="871" y="13"/>
                  </a:lnTo>
                  <a:lnTo>
                    <a:pt x="866" y="9"/>
                  </a:lnTo>
                  <a:lnTo>
                    <a:pt x="859" y="6"/>
                  </a:lnTo>
                  <a:lnTo>
                    <a:pt x="852" y="3"/>
                  </a:lnTo>
                  <a:lnTo>
                    <a:pt x="845" y="2"/>
                  </a:lnTo>
                  <a:lnTo>
                    <a:pt x="837" y="1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25"/>
            <p:cNvSpPr/>
            <p:nvPr/>
          </p:nvSpPr>
          <p:spPr>
            <a:xfrm>
              <a:off x="5363640" y="3705120"/>
              <a:ext cx="172800" cy="66240"/>
            </a:xfrm>
            <a:custGeom>
              <a:avLst/>
              <a:gdLst/>
              <a:ahLst/>
              <a:rect l="l" t="t" r="r" b="b"/>
              <a:pathLst>
                <a:path w="543" h="211">
                  <a:moveTo>
                    <a:pt x="407" y="15"/>
                  </a:moveTo>
                  <a:lnTo>
                    <a:pt x="528" y="136"/>
                  </a:lnTo>
                  <a:lnTo>
                    <a:pt x="407" y="136"/>
                  </a:lnTo>
                  <a:lnTo>
                    <a:pt x="407" y="15"/>
                  </a:lnTo>
                  <a:close/>
                  <a:moveTo>
                    <a:pt x="15" y="211"/>
                  </a:moveTo>
                  <a:lnTo>
                    <a:pt x="528" y="211"/>
                  </a:lnTo>
                  <a:lnTo>
                    <a:pt x="531" y="211"/>
                  </a:lnTo>
                  <a:lnTo>
                    <a:pt x="533" y="210"/>
                  </a:lnTo>
                  <a:lnTo>
                    <a:pt x="537" y="209"/>
                  </a:lnTo>
                  <a:lnTo>
                    <a:pt x="539" y="206"/>
                  </a:lnTo>
                  <a:lnTo>
                    <a:pt x="540" y="204"/>
                  </a:lnTo>
                  <a:lnTo>
                    <a:pt x="542" y="202"/>
                  </a:lnTo>
                  <a:lnTo>
                    <a:pt x="542" y="199"/>
                  </a:lnTo>
                  <a:lnTo>
                    <a:pt x="543" y="195"/>
                  </a:lnTo>
                  <a:lnTo>
                    <a:pt x="543" y="136"/>
                  </a:lnTo>
                  <a:lnTo>
                    <a:pt x="542" y="132"/>
                  </a:lnTo>
                  <a:lnTo>
                    <a:pt x="542" y="129"/>
                  </a:lnTo>
                  <a:lnTo>
                    <a:pt x="540" y="127"/>
                  </a:lnTo>
                  <a:lnTo>
                    <a:pt x="539" y="125"/>
                  </a:lnTo>
                  <a:lnTo>
                    <a:pt x="418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11" y="0"/>
                  </a:lnTo>
                  <a:lnTo>
                    <a:pt x="407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9"/>
                  </a:lnTo>
                  <a:lnTo>
                    <a:pt x="1" y="201"/>
                  </a:lnTo>
                  <a:lnTo>
                    <a:pt x="2" y="204"/>
                  </a:lnTo>
                  <a:lnTo>
                    <a:pt x="5" y="206"/>
                  </a:lnTo>
                  <a:lnTo>
                    <a:pt x="7" y="209"/>
                  </a:lnTo>
                  <a:lnTo>
                    <a:pt x="9" y="210"/>
                  </a:lnTo>
                  <a:lnTo>
                    <a:pt x="11" y="211"/>
                  </a:lnTo>
                  <a:lnTo>
                    <a:pt x="15" y="211"/>
                  </a:lnTo>
                  <a:lnTo>
                    <a:pt x="15" y="2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26"/>
            <p:cNvSpPr/>
            <p:nvPr/>
          </p:nvSpPr>
          <p:spPr>
            <a:xfrm>
              <a:off x="5392440" y="3895560"/>
              <a:ext cx="115560" cy="10800"/>
            </a:xfrm>
            <a:custGeom>
              <a:avLst/>
              <a:gdLst/>
              <a:ahLst/>
              <a:rect l="l" t="t" r="r" b="b"/>
              <a:pathLst>
                <a:path w="363" h="31">
                  <a:moveTo>
                    <a:pt x="15" y="31"/>
                  </a:moveTo>
                  <a:lnTo>
                    <a:pt x="347" y="31"/>
                  </a:lnTo>
                  <a:lnTo>
                    <a:pt x="350" y="31"/>
                  </a:lnTo>
                  <a:lnTo>
                    <a:pt x="353" y="30"/>
                  </a:lnTo>
                  <a:lnTo>
                    <a:pt x="356" y="29"/>
                  </a:lnTo>
                  <a:lnTo>
                    <a:pt x="358" y="27"/>
                  </a:lnTo>
                  <a:lnTo>
                    <a:pt x="359" y="25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3"/>
                  </a:lnTo>
                  <a:lnTo>
                    <a:pt x="361" y="10"/>
                  </a:lnTo>
                  <a:lnTo>
                    <a:pt x="359" y="8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3" y="3"/>
                  </a:lnTo>
                  <a:lnTo>
                    <a:pt x="350" y="2"/>
                  </a:lnTo>
                  <a:lnTo>
                    <a:pt x="347" y="2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3" y="25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10" y="30"/>
                  </a:lnTo>
                  <a:lnTo>
                    <a:pt x="12" y="31"/>
                  </a:lnTo>
                  <a:lnTo>
                    <a:pt x="15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27"/>
            <p:cNvSpPr/>
            <p:nvPr/>
          </p:nvSpPr>
          <p:spPr>
            <a:xfrm>
              <a:off x="5392440" y="3916080"/>
              <a:ext cx="115560" cy="9000"/>
            </a:xfrm>
            <a:custGeom>
              <a:avLst/>
              <a:gdLst/>
              <a:ahLst/>
              <a:rect l="l" t="t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28"/>
            <p:cNvSpPr/>
            <p:nvPr/>
          </p:nvSpPr>
          <p:spPr>
            <a:xfrm>
              <a:off x="5392440" y="3935160"/>
              <a:ext cx="115560" cy="9000"/>
            </a:xfrm>
            <a:custGeom>
              <a:avLst/>
              <a:gdLst/>
              <a:ahLst/>
              <a:rect l="l" t="t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8"/>
                  </a:lnTo>
                  <a:lnTo>
                    <a:pt x="363" y="14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8" name="CustomShape 29"/>
          <p:cNvSpPr/>
          <p:nvPr/>
        </p:nvSpPr>
        <p:spPr>
          <a:xfrm>
            <a:off x="6620040" y="3695400"/>
            <a:ext cx="220320" cy="286920"/>
          </a:xfrm>
          <a:custGeom>
            <a:avLst/>
            <a:gdLst/>
            <a:ahLst/>
            <a:rect l="l" t="t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30"/>
          <p:cNvSpPr/>
          <p:nvPr/>
        </p:nvSpPr>
        <p:spPr>
          <a:xfrm>
            <a:off x="5939640" y="3070800"/>
            <a:ext cx="286920" cy="267840"/>
          </a:xfrm>
          <a:custGeom>
            <a:avLst/>
            <a:gdLst/>
            <a:ahLst/>
            <a:rect l="l" t="t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0" name="Group 31"/>
          <p:cNvGrpSpPr/>
          <p:nvPr/>
        </p:nvGrpSpPr>
        <p:grpSpPr>
          <a:xfrm>
            <a:off x="343080" y="4315680"/>
            <a:ext cx="11280240" cy="1199880"/>
            <a:chOff x="343080" y="4315680"/>
            <a:chExt cx="11280240" cy="1199880"/>
          </a:xfrm>
        </p:grpSpPr>
        <p:sp>
          <p:nvSpPr>
            <p:cNvPr id="271" name="CustomShape 32"/>
            <p:cNvSpPr/>
            <p:nvPr/>
          </p:nvSpPr>
          <p:spPr>
            <a:xfrm>
              <a:off x="2519640" y="5393160"/>
              <a:ext cx="7236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33"/>
            <p:cNvSpPr/>
            <p:nvPr/>
          </p:nvSpPr>
          <p:spPr>
            <a:xfrm>
              <a:off x="8670240" y="441144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34"/>
            <p:cNvSpPr/>
            <p:nvPr/>
          </p:nvSpPr>
          <p:spPr>
            <a:xfrm>
              <a:off x="3281040" y="533808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35"/>
            <p:cNvSpPr/>
            <p:nvPr/>
          </p:nvSpPr>
          <p:spPr>
            <a:xfrm>
              <a:off x="814320" y="4966920"/>
              <a:ext cx="7236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36"/>
            <p:cNvSpPr/>
            <p:nvPr/>
          </p:nvSpPr>
          <p:spPr>
            <a:xfrm>
              <a:off x="1949760" y="4998960"/>
              <a:ext cx="7488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37"/>
            <p:cNvSpPr/>
            <p:nvPr/>
          </p:nvSpPr>
          <p:spPr>
            <a:xfrm>
              <a:off x="3917880" y="4791600"/>
              <a:ext cx="76320" cy="7380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38"/>
            <p:cNvSpPr/>
            <p:nvPr/>
          </p:nvSpPr>
          <p:spPr>
            <a:xfrm>
              <a:off x="3346560" y="480708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39"/>
            <p:cNvSpPr/>
            <p:nvPr/>
          </p:nvSpPr>
          <p:spPr>
            <a:xfrm>
              <a:off x="8213040" y="529812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40"/>
            <p:cNvSpPr/>
            <p:nvPr/>
          </p:nvSpPr>
          <p:spPr>
            <a:xfrm>
              <a:off x="1739880" y="459792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41"/>
            <p:cNvSpPr/>
            <p:nvPr/>
          </p:nvSpPr>
          <p:spPr>
            <a:xfrm>
              <a:off x="1430640" y="533196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42"/>
            <p:cNvSpPr/>
            <p:nvPr/>
          </p:nvSpPr>
          <p:spPr>
            <a:xfrm>
              <a:off x="9253440" y="543924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43"/>
            <p:cNvSpPr/>
            <p:nvPr/>
          </p:nvSpPr>
          <p:spPr>
            <a:xfrm>
              <a:off x="11226960" y="50598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44"/>
            <p:cNvSpPr/>
            <p:nvPr/>
          </p:nvSpPr>
          <p:spPr>
            <a:xfrm>
              <a:off x="10593000" y="438804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45"/>
            <p:cNvSpPr/>
            <p:nvPr/>
          </p:nvSpPr>
          <p:spPr>
            <a:xfrm>
              <a:off x="4509720" y="520884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46"/>
            <p:cNvSpPr/>
            <p:nvPr/>
          </p:nvSpPr>
          <p:spPr>
            <a:xfrm>
              <a:off x="7267680" y="4817880"/>
              <a:ext cx="7632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47"/>
            <p:cNvSpPr/>
            <p:nvPr/>
          </p:nvSpPr>
          <p:spPr>
            <a:xfrm>
              <a:off x="343080" y="4596120"/>
              <a:ext cx="7236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48"/>
            <p:cNvSpPr/>
            <p:nvPr/>
          </p:nvSpPr>
          <p:spPr>
            <a:xfrm>
              <a:off x="2887200" y="431568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49"/>
            <p:cNvSpPr/>
            <p:nvPr/>
          </p:nvSpPr>
          <p:spPr>
            <a:xfrm>
              <a:off x="4025520" y="499896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50"/>
            <p:cNvSpPr/>
            <p:nvPr/>
          </p:nvSpPr>
          <p:spPr>
            <a:xfrm>
              <a:off x="11549520" y="4630320"/>
              <a:ext cx="7380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51"/>
            <p:cNvSpPr/>
            <p:nvPr/>
          </p:nvSpPr>
          <p:spPr>
            <a:xfrm>
              <a:off x="9732600" y="5017680"/>
              <a:ext cx="7488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52"/>
            <p:cNvSpPr/>
            <p:nvPr/>
          </p:nvSpPr>
          <p:spPr>
            <a:xfrm>
              <a:off x="10421640" y="4998960"/>
              <a:ext cx="7632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53"/>
            <p:cNvSpPr/>
            <p:nvPr/>
          </p:nvSpPr>
          <p:spPr>
            <a:xfrm>
              <a:off x="7895160" y="452376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3" name="CustomShape 54"/>
          <p:cNvSpPr/>
          <p:nvPr/>
        </p:nvSpPr>
        <p:spPr>
          <a:xfrm>
            <a:off x="4017240" y="1964880"/>
            <a:ext cx="4153680" cy="6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294" name="CustomShape 55"/>
          <p:cNvSpPr/>
          <p:nvPr/>
        </p:nvSpPr>
        <p:spPr>
          <a:xfrm>
            <a:off x="5301720" y="1546200"/>
            <a:ext cx="158472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295" name="Group 56"/>
          <p:cNvGrpSpPr/>
          <p:nvPr/>
        </p:nvGrpSpPr>
        <p:grpSpPr>
          <a:xfrm>
            <a:off x="887040" y="3303000"/>
            <a:ext cx="3946320" cy="1067400"/>
            <a:chOff x="887040" y="3303000"/>
            <a:chExt cx="3946320" cy="1067400"/>
          </a:xfrm>
        </p:grpSpPr>
        <p:sp>
          <p:nvSpPr>
            <p:cNvPr id="296" name="CustomShape 57"/>
            <p:cNvSpPr/>
            <p:nvPr/>
          </p:nvSpPr>
          <p:spPr>
            <a:xfrm>
              <a:off x="887040" y="3722040"/>
              <a:ext cx="3916080" cy="648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r"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industry. Lorem Ipsum has been the industry's standard dummy text ever since the 1500s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297" name="CustomShape 58"/>
            <p:cNvSpPr/>
            <p:nvPr/>
          </p:nvSpPr>
          <p:spPr>
            <a:xfrm>
              <a:off x="3248640" y="3303000"/>
              <a:ext cx="158472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298" name="Group 59"/>
          <p:cNvGrpSpPr/>
          <p:nvPr/>
        </p:nvGrpSpPr>
        <p:grpSpPr>
          <a:xfrm>
            <a:off x="7328160" y="3303000"/>
            <a:ext cx="3946680" cy="1067400"/>
            <a:chOff x="7328160" y="3303000"/>
            <a:chExt cx="3946680" cy="1067400"/>
          </a:xfrm>
        </p:grpSpPr>
        <p:sp>
          <p:nvSpPr>
            <p:cNvPr id="299" name="CustomShape 60"/>
            <p:cNvSpPr/>
            <p:nvPr/>
          </p:nvSpPr>
          <p:spPr>
            <a:xfrm>
              <a:off x="7358760" y="3722040"/>
              <a:ext cx="3916080" cy="648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industry. Lorem Ipsum has been the industry's standard dummy text ever since the 1500s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300" name="CustomShape 61"/>
            <p:cNvSpPr/>
            <p:nvPr/>
          </p:nvSpPr>
          <p:spPr>
            <a:xfrm>
              <a:off x="7328160" y="3303000"/>
              <a:ext cx="158472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5085360" y="0"/>
            <a:ext cx="7106400" cy="685764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2" name="Group 2"/>
          <p:cNvGrpSpPr/>
          <p:nvPr/>
        </p:nvGrpSpPr>
        <p:grpSpPr>
          <a:xfrm>
            <a:off x="5085360" y="1609560"/>
            <a:ext cx="5607720" cy="2977200"/>
            <a:chOff x="5085360" y="1609560"/>
            <a:chExt cx="5607720" cy="2977200"/>
          </a:xfrm>
        </p:grpSpPr>
        <p:sp>
          <p:nvSpPr>
            <p:cNvPr id="303" name="CustomShape 3"/>
            <p:cNvSpPr/>
            <p:nvPr/>
          </p:nvSpPr>
          <p:spPr>
            <a:xfrm>
              <a:off x="5085360" y="4255560"/>
              <a:ext cx="5607720" cy="331200"/>
            </a:xfrm>
            <a:prstGeom prst="snip1Rect">
              <a:avLst>
                <a:gd name="adj" fmla="val 50000"/>
              </a:avLst>
            </a:prstGeom>
            <a:gradFill rotWithShape="0">
              <a:gsLst>
                <a:gs pos="0">
                  <a:srgbClr val="125680">
                    <a:alpha val="50000"/>
                  </a:srgbClr>
                </a:gs>
                <a:gs pos="100000">
                  <a:srgbClr val="122141">
                    <a:alpha val="5000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4"/>
            <p:cNvSpPr/>
            <p:nvPr/>
          </p:nvSpPr>
          <p:spPr>
            <a:xfrm>
              <a:off x="5085360" y="1609560"/>
              <a:ext cx="5607720" cy="331200"/>
            </a:xfrm>
            <a:prstGeom prst="snip1Rect">
              <a:avLst>
                <a:gd name="adj" fmla="val 50000"/>
              </a:avLst>
            </a:prstGeom>
            <a:gradFill rotWithShape="0">
              <a:gsLst>
                <a:gs pos="0">
                  <a:srgbClr val="125680">
                    <a:alpha val="50000"/>
                  </a:srgbClr>
                </a:gs>
                <a:gs pos="100000">
                  <a:srgbClr val="122141">
                    <a:alpha val="5000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5"/>
            <p:cNvSpPr/>
            <p:nvPr/>
          </p:nvSpPr>
          <p:spPr>
            <a:xfrm>
              <a:off x="5085360" y="2271240"/>
              <a:ext cx="5607720" cy="331200"/>
            </a:xfrm>
            <a:prstGeom prst="snip1Rect">
              <a:avLst>
                <a:gd name="adj" fmla="val 50000"/>
              </a:avLst>
            </a:prstGeom>
            <a:gradFill rotWithShape="0">
              <a:gsLst>
                <a:gs pos="0">
                  <a:srgbClr val="125680">
                    <a:alpha val="50000"/>
                  </a:srgbClr>
                </a:gs>
                <a:gs pos="100000">
                  <a:srgbClr val="122141">
                    <a:alpha val="5000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6"/>
            <p:cNvSpPr/>
            <p:nvPr/>
          </p:nvSpPr>
          <p:spPr>
            <a:xfrm>
              <a:off x="5085360" y="2932560"/>
              <a:ext cx="5607720" cy="331200"/>
            </a:xfrm>
            <a:prstGeom prst="snip1Rect">
              <a:avLst>
                <a:gd name="adj" fmla="val 50000"/>
              </a:avLst>
            </a:prstGeom>
            <a:gradFill rotWithShape="0">
              <a:gsLst>
                <a:gs pos="0">
                  <a:srgbClr val="125680">
                    <a:alpha val="50000"/>
                  </a:srgbClr>
                </a:gs>
                <a:gs pos="100000">
                  <a:srgbClr val="122141">
                    <a:alpha val="5000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7"/>
            <p:cNvSpPr/>
            <p:nvPr/>
          </p:nvSpPr>
          <p:spPr>
            <a:xfrm>
              <a:off x="5085360" y="3594240"/>
              <a:ext cx="5607720" cy="331200"/>
            </a:xfrm>
            <a:prstGeom prst="snip1Rect">
              <a:avLst>
                <a:gd name="adj" fmla="val 50000"/>
              </a:avLst>
            </a:prstGeom>
            <a:gradFill rotWithShape="0">
              <a:gsLst>
                <a:gs pos="0">
                  <a:srgbClr val="125680">
                    <a:alpha val="50000"/>
                  </a:srgbClr>
                </a:gs>
                <a:gs pos="100000">
                  <a:srgbClr val="122141">
                    <a:alpha val="5000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8" name="Group 8"/>
          <p:cNvGrpSpPr/>
          <p:nvPr/>
        </p:nvGrpSpPr>
        <p:grpSpPr>
          <a:xfrm>
            <a:off x="5411880" y="1428840"/>
            <a:ext cx="5281560" cy="3981240"/>
            <a:chOff x="5411880" y="1428840"/>
            <a:chExt cx="5281560" cy="3981240"/>
          </a:xfrm>
        </p:grpSpPr>
        <p:sp>
          <p:nvSpPr>
            <p:cNvPr id="309" name="Line 9"/>
            <p:cNvSpPr/>
            <p:nvPr/>
          </p:nvSpPr>
          <p:spPr>
            <a:xfrm>
              <a:off x="5411880" y="1428840"/>
              <a:ext cx="360" cy="398124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" name="Line 10"/>
            <p:cNvSpPr/>
            <p:nvPr/>
          </p:nvSpPr>
          <p:spPr>
            <a:xfrm>
              <a:off x="5998680" y="1428840"/>
              <a:ext cx="360" cy="398124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" name="Line 11"/>
            <p:cNvSpPr/>
            <p:nvPr/>
          </p:nvSpPr>
          <p:spPr>
            <a:xfrm>
              <a:off x="6585480" y="1428840"/>
              <a:ext cx="360" cy="398124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" name="Line 12"/>
            <p:cNvSpPr/>
            <p:nvPr/>
          </p:nvSpPr>
          <p:spPr>
            <a:xfrm>
              <a:off x="7172280" y="1428840"/>
              <a:ext cx="360" cy="398124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3" name="Line 13"/>
            <p:cNvSpPr/>
            <p:nvPr/>
          </p:nvSpPr>
          <p:spPr>
            <a:xfrm>
              <a:off x="7759080" y="1428840"/>
              <a:ext cx="360" cy="398124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" name="Line 14"/>
            <p:cNvSpPr/>
            <p:nvPr/>
          </p:nvSpPr>
          <p:spPr>
            <a:xfrm>
              <a:off x="8345880" y="1428840"/>
              <a:ext cx="360" cy="398124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" name="Line 15"/>
            <p:cNvSpPr/>
            <p:nvPr/>
          </p:nvSpPr>
          <p:spPr>
            <a:xfrm>
              <a:off x="8932680" y="1428840"/>
              <a:ext cx="360" cy="398124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" name="Line 16"/>
            <p:cNvSpPr/>
            <p:nvPr/>
          </p:nvSpPr>
          <p:spPr>
            <a:xfrm>
              <a:off x="9519480" y="1428840"/>
              <a:ext cx="360" cy="398124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Line 17"/>
            <p:cNvSpPr/>
            <p:nvPr/>
          </p:nvSpPr>
          <p:spPr>
            <a:xfrm>
              <a:off x="10106280" y="1428840"/>
              <a:ext cx="360" cy="398124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8" name="Line 18"/>
            <p:cNvSpPr/>
            <p:nvPr/>
          </p:nvSpPr>
          <p:spPr>
            <a:xfrm>
              <a:off x="10693080" y="1428840"/>
              <a:ext cx="360" cy="398124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9" name="CustomShape 19"/>
          <p:cNvSpPr/>
          <p:nvPr/>
        </p:nvSpPr>
        <p:spPr>
          <a:xfrm rot="5400000">
            <a:off x="5007960" y="5754600"/>
            <a:ext cx="307800" cy="152280"/>
          </a:xfrm>
          <a:custGeom>
            <a:avLst/>
            <a:gdLst/>
            <a:ahLst/>
            <a:rect l="l" t="t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0"/>
          <p:cNvSpPr/>
          <p:nvPr/>
        </p:nvSpPr>
        <p:spPr>
          <a:xfrm>
            <a:off x="5412240" y="5612760"/>
            <a:ext cx="5877720" cy="4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 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,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321" name="CustomShape 21"/>
          <p:cNvSpPr/>
          <p:nvPr/>
        </p:nvSpPr>
        <p:spPr>
          <a:xfrm>
            <a:off x="5085360" y="1609560"/>
            <a:ext cx="2394720" cy="331200"/>
          </a:xfrm>
          <a:prstGeom prst="snip1Rect">
            <a:avLst>
              <a:gd name="adj" fmla="val 50000"/>
            </a:avLst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2"/>
          <p:cNvSpPr/>
          <p:nvPr/>
        </p:nvSpPr>
        <p:spPr>
          <a:xfrm>
            <a:off x="5085360" y="2271960"/>
            <a:ext cx="3349080" cy="331200"/>
          </a:xfrm>
          <a:prstGeom prst="snip1Rect">
            <a:avLst>
              <a:gd name="adj" fmla="val 50000"/>
            </a:avLst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3"/>
          <p:cNvSpPr/>
          <p:nvPr/>
        </p:nvSpPr>
        <p:spPr>
          <a:xfrm>
            <a:off x="5085360" y="2933280"/>
            <a:ext cx="2394720" cy="331200"/>
          </a:xfrm>
          <a:prstGeom prst="snip1Rect">
            <a:avLst>
              <a:gd name="adj" fmla="val 50000"/>
            </a:avLst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4"/>
          <p:cNvSpPr/>
          <p:nvPr/>
        </p:nvSpPr>
        <p:spPr>
          <a:xfrm>
            <a:off x="5085360" y="3594240"/>
            <a:ext cx="2966040" cy="331200"/>
          </a:xfrm>
          <a:prstGeom prst="snip1Rect">
            <a:avLst>
              <a:gd name="adj" fmla="val 50000"/>
            </a:avLst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5"/>
          <p:cNvSpPr/>
          <p:nvPr/>
        </p:nvSpPr>
        <p:spPr>
          <a:xfrm>
            <a:off x="5085360" y="4255560"/>
            <a:ext cx="4274280" cy="331200"/>
          </a:xfrm>
          <a:prstGeom prst="snip1Rect">
            <a:avLst>
              <a:gd name="adj" fmla="val 50000"/>
            </a:avLst>
          </a:pr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26"/>
          <p:cNvSpPr/>
          <p:nvPr/>
        </p:nvSpPr>
        <p:spPr>
          <a:xfrm>
            <a:off x="5085360" y="4916880"/>
            <a:ext cx="5607720" cy="331200"/>
          </a:xfrm>
          <a:prstGeom prst="snip1Rect">
            <a:avLst>
              <a:gd name="adj" fmla="val 50000"/>
            </a:avLst>
          </a:pr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7"/>
          <p:cNvSpPr/>
          <p:nvPr/>
        </p:nvSpPr>
        <p:spPr>
          <a:xfrm>
            <a:off x="5394240" y="1683360"/>
            <a:ext cx="105408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122141"/>
                </a:solidFill>
                <a:latin typeface="Segoe UI Semibold"/>
              </a:rPr>
              <a:t>LOREM IPSUM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28" name="CustomShape 28"/>
          <p:cNvSpPr/>
          <p:nvPr/>
        </p:nvSpPr>
        <p:spPr>
          <a:xfrm>
            <a:off x="5394240" y="2345040"/>
            <a:ext cx="105408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122141"/>
                </a:solidFill>
                <a:latin typeface="Segoe UI Semibold"/>
              </a:rPr>
              <a:t>LOREM IPSUM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29" name="CustomShape 29"/>
          <p:cNvSpPr/>
          <p:nvPr/>
        </p:nvSpPr>
        <p:spPr>
          <a:xfrm>
            <a:off x="5394240" y="3006360"/>
            <a:ext cx="105408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122141"/>
                </a:solidFill>
                <a:latin typeface="Segoe UI Semibold"/>
              </a:rPr>
              <a:t>LOREM IPSUM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30" name="CustomShape 30"/>
          <p:cNvSpPr/>
          <p:nvPr/>
        </p:nvSpPr>
        <p:spPr>
          <a:xfrm>
            <a:off x="5394240" y="3667680"/>
            <a:ext cx="105408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122141"/>
                </a:solidFill>
                <a:latin typeface="Segoe UI Semibold"/>
              </a:rPr>
              <a:t>LOREM IPSUM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31" name="CustomShape 31"/>
          <p:cNvSpPr/>
          <p:nvPr/>
        </p:nvSpPr>
        <p:spPr>
          <a:xfrm>
            <a:off x="5394240" y="4329000"/>
            <a:ext cx="105408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122141"/>
                </a:solidFill>
                <a:latin typeface="Segoe UI Semibold"/>
              </a:rPr>
              <a:t>LOREM IPSUM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32" name="CustomShape 32"/>
          <p:cNvSpPr/>
          <p:nvPr/>
        </p:nvSpPr>
        <p:spPr>
          <a:xfrm>
            <a:off x="5394240" y="4990680"/>
            <a:ext cx="1054080" cy="1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ffff"/>
                </a:solidFill>
                <a:latin typeface="Segoe UI Semibold"/>
              </a:rPr>
              <a:t>LOREM IPSUM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33" name="CustomShape 33"/>
          <p:cNvSpPr/>
          <p:nvPr/>
        </p:nvSpPr>
        <p:spPr>
          <a:xfrm>
            <a:off x="10901160" y="1631880"/>
            <a:ext cx="220320" cy="286920"/>
          </a:xfrm>
          <a:custGeom>
            <a:avLst/>
            <a:gdLst/>
            <a:ahLst/>
            <a:rect l="l" t="t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34"/>
          <p:cNvSpPr/>
          <p:nvPr/>
        </p:nvSpPr>
        <p:spPr>
          <a:xfrm>
            <a:off x="10868400" y="2295000"/>
            <a:ext cx="285480" cy="285480"/>
          </a:xfrm>
          <a:custGeom>
            <a:avLst/>
            <a:gdLst/>
            <a:ahLst/>
            <a:rect l="l" t="t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5" name="Group 35"/>
          <p:cNvGrpSpPr/>
          <p:nvPr/>
        </p:nvGrpSpPr>
        <p:grpSpPr>
          <a:xfrm>
            <a:off x="10899360" y="2953080"/>
            <a:ext cx="223560" cy="285120"/>
            <a:chOff x="10899360" y="2953080"/>
            <a:chExt cx="223560" cy="285120"/>
          </a:xfrm>
        </p:grpSpPr>
        <p:sp>
          <p:nvSpPr>
            <p:cNvPr id="336" name="CustomShape 36"/>
            <p:cNvSpPr/>
            <p:nvPr/>
          </p:nvSpPr>
          <p:spPr>
            <a:xfrm>
              <a:off x="10913760" y="3086280"/>
              <a:ext cx="209160" cy="151920"/>
            </a:xfrm>
            <a:custGeom>
              <a:avLst/>
              <a:gdLst/>
              <a:ahLst/>
              <a:rect l="l" t="t" r="r" b="b"/>
              <a:pathLst>
                <a:path w="663" h="482">
                  <a:moveTo>
                    <a:pt x="542" y="241"/>
                  </a:moveTo>
                  <a:lnTo>
                    <a:pt x="512" y="241"/>
                  </a:lnTo>
                  <a:lnTo>
                    <a:pt x="512" y="61"/>
                  </a:lnTo>
                  <a:lnTo>
                    <a:pt x="542" y="61"/>
                  </a:lnTo>
                  <a:lnTo>
                    <a:pt x="552" y="61"/>
                  </a:lnTo>
                  <a:lnTo>
                    <a:pt x="561" y="62"/>
                  </a:lnTo>
                  <a:lnTo>
                    <a:pt x="570" y="64"/>
                  </a:lnTo>
                  <a:lnTo>
                    <a:pt x="578" y="68"/>
                  </a:lnTo>
                  <a:lnTo>
                    <a:pt x="586" y="71"/>
                  </a:lnTo>
                  <a:lnTo>
                    <a:pt x="594" y="75"/>
                  </a:lnTo>
                  <a:lnTo>
                    <a:pt x="601" y="80"/>
                  </a:lnTo>
                  <a:lnTo>
                    <a:pt x="608" y="86"/>
                  </a:lnTo>
                  <a:lnTo>
                    <a:pt x="613" y="92"/>
                  </a:lnTo>
                  <a:lnTo>
                    <a:pt x="618" y="99"/>
                  </a:lnTo>
                  <a:lnTo>
                    <a:pt x="622" y="106"/>
                  </a:lnTo>
                  <a:lnTo>
                    <a:pt x="626" y="114"/>
                  </a:lnTo>
                  <a:lnTo>
                    <a:pt x="629" y="123"/>
                  </a:lnTo>
                  <a:lnTo>
                    <a:pt x="630" y="132"/>
                  </a:lnTo>
                  <a:lnTo>
                    <a:pt x="632" y="141"/>
                  </a:lnTo>
                  <a:lnTo>
                    <a:pt x="632" y="151"/>
                  </a:lnTo>
                  <a:lnTo>
                    <a:pt x="632" y="160"/>
                  </a:lnTo>
                  <a:lnTo>
                    <a:pt x="630" y="170"/>
                  </a:lnTo>
                  <a:lnTo>
                    <a:pt x="629" y="179"/>
                  </a:lnTo>
                  <a:lnTo>
                    <a:pt x="626" y="187"/>
                  </a:lnTo>
                  <a:lnTo>
                    <a:pt x="622" y="195"/>
                  </a:lnTo>
                  <a:lnTo>
                    <a:pt x="618" y="203"/>
                  </a:lnTo>
                  <a:lnTo>
                    <a:pt x="613" y="210"/>
                  </a:lnTo>
                  <a:lnTo>
                    <a:pt x="608" y="215"/>
                  </a:lnTo>
                  <a:lnTo>
                    <a:pt x="601" y="221"/>
                  </a:lnTo>
                  <a:lnTo>
                    <a:pt x="594" y="227"/>
                  </a:lnTo>
                  <a:lnTo>
                    <a:pt x="586" y="231"/>
                  </a:lnTo>
                  <a:lnTo>
                    <a:pt x="578" y="235"/>
                  </a:lnTo>
                  <a:lnTo>
                    <a:pt x="570" y="237"/>
                  </a:lnTo>
                  <a:lnTo>
                    <a:pt x="561" y="239"/>
                  </a:lnTo>
                  <a:lnTo>
                    <a:pt x="552" y="240"/>
                  </a:lnTo>
                  <a:lnTo>
                    <a:pt x="542" y="241"/>
                  </a:lnTo>
                  <a:lnTo>
                    <a:pt x="542" y="241"/>
                  </a:lnTo>
                  <a:close/>
                  <a:moveTo>
                    <a:pt x="542" y="30"/>
                  </a:moveTo>
                  <a:lnTo>
                    <a:pt x="512" y="30"/>
                  </a:lnTo>
                  <a:lnTo>
                    <a:pt x="512" y="16"/>
                  </a:lnTo>
                  <a:lnTo>
                    <a:pt x="512" y="12"/>
                  </a:lnTo>
                  <a:lnTo>
                    <a:pt x="510" y="10"/>
                  </a:lnTo>
                  <a:lnTo>
                    <a:pt x="509" y="7"/>
                  </a:lnTo>
                  <a:lnTo>
                    <a:pt x="507" y="4"/>
                  </a:lnTo>
                  <a:lnTo>
                    <a:pt x="505" y="3"/>
                  </a:lnTo>
                  <a:lnTo>
                    <a:pt x="503" y="1"/>
                  </a:lnTo>
                  <a:lnTo>
                    <a:pt x="500" y="1"/>
                  </a:lnTo>
                  <a:lnTo>
                    <a:pt x="497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392"/>
                  </a:lnTo>
                  <a:lnTo>
                    <a:pt x="0" y="401"/>
                  </a:lnTo>
                  <a:lnTo>
                    <a:pt x="2" y="410"/>
                  </a:lnTo>
                  <a:lnTo>
                    <a:pt x="3" y="419"/>
                  </a:lnTo>
                  <a:lnTo>
                    <a:pt x="7" y="427"/>
                  </a:lnTo>
                  <a:lnTo>
                    <a:pt x="10" y="435"/>
                  </a:lnTo>
                  <a:lnTo>
                    <a:pt x="15" y="442"/>
                  </a:lnTo>
                  <a:lnTo>
                    <a:pt x="20" y="449"/>
                  </a:lnTo>
                  <a:lnTo>
                    <a:pt x="26" y="456"/>
                  </a:lnTo>
                  <a:lnTo>
                    <a:pt x="33" y="462"/>
                  </a:lnTo>
                  <a:lnTo>
                    <a:pt x="39" y="467"/>
                  </a:lnTo>
                  <a:lnTo>
                    <a:pt x="47" y="471"/>
                  </a:lnTo>
                  <a:lnTo>
                    <a:pt x="55" y="475"/>
                  </a:lnTo>
                  <a:lnTo>
                    <a:pt x="63" y="477"/>
                  </a:lnTo>
                  <a:lnTo>
                    <a:pt x="72" y="480"/>
                  </a:lnTo>
                  <a:lnTo>
                    <a:pt x="81" y="482"/>
                  </a:lnTo>
                  <a:lnTo>
                    <a:pt x="90" y="482"/>
                  </a:lnTo>
                  <a:lnTo>
                    <a:pt x="421" y="482"/>
                  </a:lnTo>
                  <a:lnTo>
                    <a:pt x="431" y="482"/>
                  </a:lnTo>
                  <a:lnTo>
                    <a:pt x="440" y="480"/>
                  </a:lnTo>
                  <a:lnTo>
                    <a:pt x="449" y="477"/>
                  </a:lnTo>
                  <a:lnTo>
                    <a:pt x="457" y="475"/>
                  </a:lnTo>
                  <a:lnTo>
                    <a:pt x="465" y="472"/>
                  </a:lnTo>
                  <a:lnTo>
                    <a:pt x="473" y="467"/>
                  </a:lnTo>
                  <a:lnTo>
                    <a:pt x="480" y="462"/>
                  </a:lnTo>
                  <a:lnTo>
                    <a:pt x="486" y="456"/>
                  </a:lnTo>
                  <a:lnTo>
                    <a:pt x="491" y="449"/>
                  </a:lnTo>
                  <a:lnTo>
                    <a:pt x="497" y="442"/>
                  </a:lnTo>
                  <a:lnTo>
                    <a:pt x="501" y="436"/>
                  </a:lnTo>
                  <a:lnTo>
                    <a:pt x="505" y="428"/>
                  </a:lnTo>
                  <a:lnTo>
                    <a:pt x="508" y="419"/>
                  </a:lnTo>
                  <a:lnTo>
                    <a:pt x="510" y="411"/>
                  </a:lnTo>
                  <a:lnTo>
                    <a:pt x="512" y="401"/>
                  </a:lnTo>
                  <a:lnTo>
                    <a:pt x="512" y="392"/>
                  </a:lnTo>
                  <a:lnTo>
                    <a:pt x="512" y="271"/>
                  </a:lnTo>
                  <a:lnTo>
                    <a:pt x="542" y="271"/>
                  </a:lnTo>
                  <a:lnTo>
                    <a:pt x="554" y="271"/>
                  </a:lnTo>
                  <a:lnTo>
                    <a:pt x="567" y="269"/>
                  </a:lnTo>
                  <a:lnTo>
                    <a:pt x="579" y="266"/>
                  </a:lnTo>
                  <a:lnTo>
                    <a:pt x="591" y="262"/>
                  </a:lnTo>
                  <a:lnTo>
                    <a:pt x="601" y="257"/>
                  </a:lnTo>
                  <a:lnTo>
                    <a:pt x="611" y="252"/>
                  </a:lnTo>
                  <a:lnTo>
                    <a:pt x="620" y="245"/>
                  </a:lnTo>
                  <a:lnTo>
                    <a:pt x="628" y="237"/>
                  </a:lnTo>
                  <a:lnTo>
                    <a:pt x="636" y="229"/>
                  </a:lnTo>
                  <a:lnTo>
                    <a:pt x="643" y="220"/>
                  </a:lnTo>
                  <a:lnTo>
                    <a:pt x="648" y="210"/>
                  </a:lnTo>
                  <a:lnTo>
                    <a:pt x="654" y="199"/>
                  </a:lnTo>
                  <a:lnTo>
                    <a:pt x="657" y="187"/>
                  </a:lnTo>
                  <a:lnTo>
                    <a:pt x="661" y="176"/>
                  </a:lnTo>
                  <a:lnTo>
                    <a:pt x="662" y="164"/>
                  </a:lnTo>
                  <a:lnTo>
                    <a:pt x="663" y="151"/>
                  </a:lnTo>
                  <a:lnTo>
                    <a:pt x="662" y="138"/>
                  </a:lnTo>
                  <a:lnTo>
                    <a:pt x="661" y="125"/>
                  </a:lnTo>
                  <a:lnTo>
                    <a:pt x="657" y="114"/>
                  </a:lnTo>
                  <a:lnTo>
                    <a:pt x="654" y="103"/>
                  </a:lnTo>
                  <a:lnTo>
                    <a:pt x="648" y="92"/>
                  </a:lnTo>
                  <a:lnTo>
                    <a:pt x="643" y="82"/>
                  </a:lnTo>
                  <a:lnTo>
                    <a:pt x="636" y="73"/>
                  </a:lnTo>
                  <a:lnTo>
                    <a:pt x="628" y="64"/>
                  </a:lnTo>
                  <a:lnTo>
                    <a:pt x="620" y="56"/>
                  </a:lnTo>
                  <a:lnTo>
                    <a:pt x="611" y="49"/>
                  </a:lnTo>
                  <a:lnTo>
                    <a:pt x="601" y="44"/>
                  </a:lnTo>
                  <a:lnTo>
                    <a:pt x="591" y="39"/>
                  </a:lnTo>
                  <a:lnTo>
                    <a:pt x="579" y="36"/>
                  </a:lnTo>
                  <a:lnTo>
                    <a:pt x="567" y="33"/>
                  </a:lnTo>
                  <a:lnTo>
                    <a:pt x="554" y="31"/>
                  </a:lnTo>
                  <a:lnTo>
                    <a:pt x="542" y="3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37"/>
            <p:cNvSpPr/>
            <p:nvPr/>
          </p:nvSpPr>
          <p:spPr>
            <a:xfrm>
              <a:off x="10899360" y="3000600"/>
              <a:ext cx="36000" cy="41040"/>
            </a:xfrm>
            <a:custGeom>
              <a:avLst/>
              <a:gdLst/>
              <a:ahLst/>
              <a:rect l="l" t="t" r="r" b="b"/>
              <a:pathLst>
                <a:path w="116" h="132">
                  <a:moveTo>
                    <a:pt x="22" y="2"/>
                  </a:moveTo>
                  <a:lnTo>
                    <a:pt x="18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3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4" y="132"/>
                  </a:lnTo>
                  <a:lnTo>
                    <a:pt x="116" y="56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38"/>
            <p:cNvSpPr/>
            <p:nvPr/>
          </p:nvSpPr>
          <p:spPr>
            <a:xfrm>
              <a:off x="10907280" y="2953080"/>
              <a:ext cx="201240" cy="123480"/>
            </a:xfrm>
            <a:custGeom>
              <a:avLst/>
              <a:gdLst/>
              <a:ahLst/>
              <a:rect l="l" t="t" r="r" b="b"/>
              <a:pathLst>
                <a:path w="635" h="391">
                  <a:moveTo>
                    <a:pt x="505" y="147"/>
                  </a:moveTo>
                  <a:lnTo>
                    <a:pt x="510" y="136"/>
                  </a:lnTo>
                  <a:lnTo>
                    <a:pt x="521" y="124"/>
                  </a:lnTo>
                  <a:lnTo>
                    <a:pt x="526" y="117"/>
                  </a:lnTo>
                  <a:lnTo>
                    <a:pt x="532" y="108"/>
                  </a:lnTo>
                  <a:lnTo>
                    <a:pt x="539" y="100"/>
                  </a:lnTo>
                  <a:lnTo>
                    <a:pt x="543" y="90"/>
                  </a:lnTo>
                  <a:lnTo>
                    <a:pt x="548" y="80"/>
                  </a:lnTo>
                  <a:lnTo>
                    <a:pt x="550" y="68"/>
                  </a:lnTo>
                  <a:lnTo>
                    <a:pt x="551" y="56"/>
                  </a:lnTo>
                  <a:lnTo>
                    <a:pt x="550" y="44"/>
                  </a:lnTo>
                  <a:lnTo>
                    <a:pt x="558" y="48"/>
                  </a:lnTo>
                  <a:lnTo>
                    <a:pt x="565" y="54"/>
                  </a:lnTo>
                  <a:lnTo>
                    <a:pt x="571" y="59"/>
                  </a:lnTo>
                  <a:lnTo>
                    <a:pt x="577" y="65"/>
                  </a:lnTo>
                  <a:lnTo>
                    <a:pt x="583" y="72"/>
                  </a:lnTo>
                  <a:lnTo>
                    <a:pt x="587" y="79"/>
                  </a:lnTo>
                  <a:lnTo>
                    <a:pt x="591" y="85"/>
                  </a:lnTo>
                  <a:lnTo>
                    <a:pt x="594" y="93"/>
                  </a:lnTo>
                  <a:lnTo>
                    <a:pt x="600" y="108"/>
                  </a:lnTo>
                  <a:lnTo>
                    <a:pt x="603" y="124"/>
                  </a:lnTo>
                  <a:lnTo>
                    <a:pt x="604" y="138"/>
                  </a:lnTo>
                  <a:lnTo>
                    <a:pt x="603" y="154"/>
                  </a:lnTo>
                  <a:lnTo>
                    <a:pt x="602" y="164"/>
                  </a:lnTo>
                  <a:lnTo>
                    <a:pt x="599" y="175"/>
                  </a:lnTo>
                  <a:lnTo>
                    <a:pt x="594" y="185"/>
                  </a:lnTo>
                  <a:lnTo>
                    <a:pt x="590" y="194"/>
                  </a:lnTo>
                  <a:lnTo>
                    <a:pt x="583" y="202"/>
                  </a:lnTo>
                  <a:lnTo>
                    <a:pt x="575" y="208"/>
                  </a:lnTo>
                  <a:lnTo>
                    <a:pt x="569" y="211"/>
                  </a:lnTo>
                  <a:lnTo>
                    <a:pt x="565" y="212"/>
                  </a:lnTo>
                  <a:lnTo>
                    <a:pt x="559" y="213"/>
                  </a:lnTo>
                  <a:lnTo>
                    <a:pt x="553" y="214"/>
                  </a:lnTo>
                  <a:lnTo>
                    <a:pt x="553" y="214"/>
                  </a:lnTo>
                  <a:lnTo>
                    <a:pt x="548" y="213"/>
                  </a:lnTo>
                  <a:lnTo>
                    <a:pt x="542" y="213"/>
                  </a:lnTo>
                  <a:lnTo>
                    <a:pt x="536" y="211"/>
                  </a:lnTo>
                  <a:lnTo>
                    <a:pt x="530" y="208"/>
                  </a:lnTo>
                  <a:lnTo>
                    <a:pt x="521" y="204"/>
                  </a:lnTo>
                  <a:lnTo>
                    <a:pt x="514" y="198"/>
                  </a:lnTo>
                  <a:lnTo>
                    <a:pt x="507" y="191"/>
                  </a:lnTo>
                  <a:lnTo>
                    <a:pt x="504" y="184"/>
                  </a:lnTo>
                  <a:lnTo>
                    <a:pt x="500" y="175"/>
                  </a:lnTo>
                  <a:lnTo>
                    <a:pt x="500" y="167"/>
                  </a:lnTo>
                  <a:lnTo>
                    <a:pt x="501" y="156"/>
                  </a:lnTo>
                  <a:lnTo>
                    <a:pt x="505" y="147"/>
                  </a:lnTo>
                  <a:close/>
                  <a:moveTo>
                    <a:pt x="62" y="391"/>
                  </a:moveTo>
                  <a:lnTo>
                    <a:pt x="183" y="391"/>
                  </a:lnTo>
                  <a:lnTo>
                    <a:pt x="183" y="391"/>
                  </a:lnTo>
                  <a:lnTo>
                    <a:pt x="183" y="391"/>
                  </a:lnTo>
                  <a:lnTo>
                    <a:pt x="189" y="390"/>
                  </a:lnTo>
                  <a:lnTo>
                    <a:pt x="193" y="387"/>
                  </a:lnTo>
                  <a:lnTo>
                    <a:pt x="196" y="382"/>
                  </a:lnTo>
                  <a:lnTo>
                    <a:pt x="198" y="377"/>
                  </a:lnTo>
                  <a:lnTo>
                    <a:pt x="199" y="382"/>
                  </a:lnTo>
                  <a:lnTo>
                    <a:pt x="202" y="387"/>
                  </a:lnTo>
                  <a:lnTo>
                    <a:pt x="207" y="390"/>
                  </a:lnTo>
                  <a:lnTo>
                    <a:pt x="212" y="391"/>
                  </a:lnTo>
                  <a:lnTo>
                    <a:pt x="393" y="391"/>
                  </a:lnTo>
                  <a:lnTo>
                    <a:pt x="396" y="390"/>
                  </a:lnTo>
                  <a:lnTo>
                    <a:pt x="400" y="389"/>
                  </a:lnTo>
                  <a:lnTo>
                    <a:pt x="403" y="390"/>
                  </a:lnTo>
                  <a:lnTo>
                    <a:pt x="407" y="391"/>
                  </a:lnTo>
                  <a:lnTo>
                    <a:pt x="486" y="391"/>
                  </a:lnTo>
                  <a:lnTo>
                    <a:pt x="489" y="390"/>
                  </a:lnTo>
                  <a:lnTo>
                    <a:pt x="494" y="389"/>
                  </a:lnTo>
                  <a:lnTo>
                    <a:pt x="496" y="386"/>
                  </a:lnTo>
                  <a:lnTo>
                    <a:pt x="499" y="382"/>
                  </a:lnTo>
                  <a:lnTo>
                    <a:pt x="564" y="242"/>
                  </a:lnTo>
                  <a:lnTo>
                    <a:pt x="570" y="241"/>
                  </a:lnTo>
                  <a:lnTo>
                    <a:pt x="577" y="240"/>
                  </a:lnTo>
                  <a:lnTo>
                    <a:pt x="583" y="237"/>
                  </a:lnTo>
                  <a:lnTo>
                    <a:pt x="590" y="234"/>
                  </a:lnTo>
                  <a:lnTo>
                    <a:pt x="595" y="230"/>
                  </a:lnTo>
                  <a:lnTo>
                    <a:pt x="601" y="227"/>
                  </a:lnTo>
                  <a:lnTo>
                    <a:pt x="605" y="221"/>
                  </a:lnTo>
                  <a:lnTo>
                    <a:pt x="610" y="216"/>
                  </a:lnTo>
                  <a:lnTo>
                    <a:pt x="614" y="211"/>
                  </a:lnTo>
                  <a:lnTo>
                    <a:pt x="619" y="204"/>
                  </a:lnTo>
                  <a:lnTo>
                    <a:pt x="622" y="197"/>
                  </a:lnTo>
                  <a:lnTo>
                    <a:pt x="626" y="190"/>
                  </a:lnTo>
                  <a:lnTo>
                    <a:pt x="630" y="175"/>
                  </a:lnTo>
                  <a:lnTo>
                    <a:pt x="634" y="158"/>
                  </a:lnTo>
                  <a:lnTo>
                    <a:pt x="635" y="146"/>
                  </a:lnTo>
                  <a:lnTo>
                    <a:pt x="635" y="134"/>
                  </a:lnTo>
                  <a:lnTo>
                    <a:pt x="634" y="123"/>
                  </a:lnTo>
                  <a:lnTo>
                    <a:pt x="631" y="110"/>
                  </a:lnTo>
                  <a:lnTo>
                    <a:pt x="629" y="99"/>
                  </a:lnTo>
                  <a:lnTo>
                    <a:pt x="625" y="88"/>
                  </a:lnTo>
                  <a:lnTo>
                    <a:pt x="620" y="76"/>
                  </a:lnTo>
                  <a:lnTo>
                    <a:pt x="614" y="65"/>
                  </a:lnTo>
                  <a:lnTo>
                    <a:pt x="608" y="55"/>
                  </a:lnTo>
                  <a:lnTo>
                    <a:pt x="599" y="45"/>
                  </a:lnTo>
                  <a:lnTo>
                    <a:pt x="590" y="36"/>
                  </a:lnTo>
                  <a:lnTo>
                    <a:pt x="579" y="27"/>
                  </a:lnTo>
                  <a:lnTo>
                    <a:pt x="568" y="19"/>
                  </a:lnTo>
                  <a:lnTo>
                    <a:pt x="556" y="12"/>
                  </a:lnTo>
                  <a:lnTo>
                    <a:pt x="542" y="6"/>
                  </a:lnTo>
                  <a:lnTo>
                    <a:pt x="526" y="3"/>
                  </a:lnTo>
                  <a:lnTo>
                    <a:pt x="522" y="2"/>
                  </a:lnTo>
                  <a:lnTo>
                    <a:pt x="517" y="3"/>
                  </a:lnTo>
                  <a:lnTo>
                    <a:pt x="514" y="5"/>
                  </a:lnTo>
                  <a:lnTo>
                    <a:pt x="510" y="9"/>
                  </a:lnTo>
                  <a:lnTo>
                    <a:pt x="508" y="12"/>
                  </a:lnTo>
                  <a:lnTo>
                    <a:pt x="508" y="16"/>
                  </a:lnTo>
                  <a:lnTo>
                    <a:pt x="508" y="21"/>
                  </a:lnTo>
                  <a:lnTo>
                    <a:pt x="510" y="25"/>
                  </a:lnTo>
                  <a:lnTo>
                    <a:pt x="514" y="31"/>
                  </a:lnTo>
                  <a:lnTo>
                    <a:pt x="517" y="38"/>
                  </a:lnTo>
                  <a:lnTo>
                    <a:pt x="520" y="44"/>
                  </a:lnTo>
                  <a:lnTo>
                    <a:pt x="521" y="49"/>
                  </a:lnTo>
                  <a:lnTo>
                    <a:pt x="522" y="54"/>
                  </a:lnTo>
                  <a:lnTo>
                    <a:pt x="522" y="59"/>
                  </a:lnTo>
                  <a:lnTo>
                    <a:pt x="521" y="64"/>
                  </a:lnTo>
                  <a:lnTo>
                    <a:pt x="520" y="70"/>
                  </a:lnTo>
                  <a:lnTo>
                    <a:pt x="516" y="79"/>
                  </a:lnTo>
                  <a:lnTo>
                    <a:pt x="510" y="88"/>
                  </a:lnTo>
                  <a:lnTo>
                    <a:pt x="504" y="97"/>
                  </a:lnTo>
                  <a:lnTo>
                    <a:pt x="497" y="106"/>
                  </a:lnTo>
                  <a:lnTo>
                    <a:pt x="491" y="112"/>
                  </a:lnTo>
                  <a:lnTo>
                    <a:pt x="486" y="120"/>
                  </a:lnTo>
                  <a:lnTo>
                    <a:pt x="481" y="128"/>
                  </a:lnTo>
                  <a:lnTo>
                    <a:pt x="477" y="136"/>
                  </a:lnTo>
                  <a:lnTo>
                    <a:pt x="474" y="143"/>
                  </a:lnTo>
                  <a:lnTo>
                    <a:pt x="472" y="151"/>
                  </a:lnTo>
                  <a:lnTo>
                    <a:pt x="471" y="159"/>
                  </a:lnTo>
                  <a:lnTo>
                    <a:pt x="470" y="167"/>
                  </a:lnTo>
                  <a:lnTo>
                    <a:pt x="470" y="173"/>
                  </a:lnTo>
                  <a:lnTo>
                    <a:pt x="471" y="181"/>
                  </a:lnTo>
                  <a:lnTo>
                    <a:pt x="473" y="188"/>
                  </a:lnTo>
                  <a:lnTo>
                    <a:pt x="475" y="195"/>
                  </a:lnTo>
                  <a:lnTo>
                    <a:pt x="479" y="202"/>
                  </a:lnTo>
                  <a:lnTo>
                    <a:pt x="482" y="207"/>
                  </a:lnTo>
                  <a:lnTo>
                    <a:pt x="487" y="213"/>
                  </a:lnTo>
                  <a:lnTo>
                    <a:pt x="491" y="219"/>
                  </a:lnTo>
                  <a:lnTo>
                    <a:pt x="409" y="346"/>
                  </a:lnTo>
                  <a:lnTo>
                    <a:pt x="409" y="330"/>
                  </a:lnTo>
                  <a:lnTo>
                    <a:pt x="333" y="330"/>
                  </a:lnTo>
                  <a:lnTo>
                    <a:pt x="330" y="330"/>
                  </a:lnTo>
                  <a:lnTo>
                    <a:pt x="328" y="329"/>
                  </a:lnTo>
                  <a:lnTo>
                    <a:pt x="324" y="328"/>
                  </a:lnTo>
                  <a:lnTo>
                    <a:pt x="323" y="326"/>
                  </a:lnTo>
                  <a:lnTo>
                    <a:pt x="321" y="324"/>
                  </a:lnTo>
                  <a:lnTo>
                    <a:pt x="320" y="321"/>
                  </a:lnTo>
                  <a:lnTo>
                    <a:pt x="318" y="319"/>
                  </a:lnTo>
                  <a:lnTo>
                    <a:pt x="318" y="316"/>
                  </a:lnTo>
                  <a:lnTo>
                    <a:pt x="318" y="312"/>
                  </a:lnTo>
                  <a:lnTo>
                    <a:pt x="320" y="310"/>
                  </a:lnTo>
                  <a:lnTo>
                    <a:pt x="321" y="308"/>
                  </a:lnTo>
                  <a:lnTo>
                    <a:pt x="323" y="306"/>
                  </a:lnTo>
                  <a:lnTo>
                    <a:pt x="324" y="303"/>
                  </a:lnTo>
                  <a:lnTo>
                    <a:pt x="328" y="302"/>
                  </a:lnTo>
                  <a:lnTo>
                    <a:pt x="330" y="301"/>
                  </a:lnTo>
                  <a:lnTo>
                    <a:pt x="333" y="301"/>
                  </a:lnTo>
                  <a:lnTo>
                    <a:pt x="409" y="301"/>
                  </a:lnTo>
                  <a:lnTo>
                    <a:pt x="409" y="240"/>
                  </a:lnTo>
                  <a:lnTo>
                    <a:pt x="303" y="240"/>
                  </a:lnTo>
                  <a:lnTo>
                    <a:pt x="300" y="240"/>
                  </a:lnTo>
                  <a:lnTo>
                    <a:pt x="297" y="239"/>
                  </a:lnTo>
                  <a:lnTo>
                    <a:pt x="295" y="238"/>
                  </a:lnTo>
                  <a:lnTo>
                    <a:pt x="292" y="236"/>
                  </a:lnTo>
                  <a:lnTo>
                    <a:pt x="290" y="233"/>
                  </a:lnTo>
                  <a:lnTo>
                    <a:pt x="289" y="231"/>
                  </a:lnTo>
                  <a:lnTo>
                    <a:pt x="288" y="229"/>
                  </a:lnTo>
                  <a:lnTo>
                    <a:pt x="288" y="225"/>
                  </a:lnTo>
                  <a:lnTo>
                    <a:pt x="288" y="222"/>
                  </a:lnTo>
                  <a:lnTo>
                    <a:pt x="289" y="220"/>
                  </a:lnTo>
                  <a:lnTo>
                    <a:pt x="290" y="217"/>
                  </a:lnTo>
                  <a:lnTo>
                    <a:pt x="292" y="215"/>
                  </a:lnTo>
                  <a:lnTo>
                    <a:pt x="295" y="213"/>
                  </a:lnTo>
                  <a:lnTo>
                    <a:pt x="297" y="212"/>
                  </a:lnTo>
                  <a:lnTo>
                    <a:pt x="300" y="211"/>
                  </a:lnTo>
                  <a:lnTo>
                    <a:pt x="303" y="211"/>
                  </a:lnTo>
                  <a:lnTo>
                    <a:pt x="409" y="211"/>
                  </a:lnTo>
                  <a:lnTo>
                    <a:pt x="409" y="180"/>
                  </a:lnTo>
                  <a:lnTo>
                    <a:pt x="333" y="180"/>
                  </a:lnTo>
                  <a:lnTo>
                    <a:pt x="330" y="180"/>
                  </a:lnTo>
                  <a:lnTo>
                    <a:pt x="328" y="179"/>
                  </a:lnTo>
                  <a:lnTo>
                    <a:pt x="324" y="178"/>
                  </a:lnTo>
                  <a:lnTo>
                    <a:pt x="323" y="176"/>
                  </a:lnTo>
                  <a:lnTo>
                    <a:pt x="321" y="173"/>
                  </a:lnTo>
                  <a:lnTo>
                    <a:pt x="320" y="171"/>
                  </a:lnTo>
                  <a:lnTo>
                    <a:pt x="318" y="168"/>
                  </a:lnTo>
                  <a:lnTo>
                    <a:pt x="318" y="166"/>
                  </a:lnTo>
                  <a:lnTo>
                    <a:pt x="318" y="162"/>
                  </a:lnTo>
                  <a:lnTo>
                    <a:pt x="320" y="160"/>
                  </a:lnTo>
                  <a:lnTo>
                    <a:pt x="321" y="156"/>
                  </a:lnTo>
                  <a:lnTo>
                    <a:pt x="323" y="154"/>
                  </a:lnTo>
                  <a:lnTo>
                    <a:pt x="324" y="153"/>
                  </a:lnTo>
                  <a:lnTo>
                    <a:pt x="328" y="151"/>
                  </a:lnTo>
                  <a:lnTo>
                    <a:pt x="330" y="151"/>
                  </a:lnTo>
                  <a:lnTo>
                    <a:pt x="333" y="150"/>
                  </a:lnTo>
                  <a:lnTo>
                    <a:pt x="409" y="150"/>
                  </a:lnTo>
                  <a:lnTo>
                    <a:pt x="409" y="120"/>
                  </a:lnTo>
                  <a:lnTo>
                    <a:pt x="303" y="120"/>
                  </a:lnTo>
                  <a:lnTo>
                    <a:pt x="300" y="119"/>
                  </a:lnTo>
                  <a:lnTo>
                    <a:pt x="297" y="119"/>
                  </a:lnTo>
                  <a:lnTo>
                    <a:pt x="295" y="117"/>
                  </a:lnTo>
                  <a:lnTo>
                    <a:pt x="292" y="116"/>
                  </a:lnTo>
                  <a:lnTo>
                    <a:pt x="290" y="114"/>
                  </a:lnTo>
                  <a:lnTo>
                    <a:pt x="289" y="111"/>
                  </a:lnTo>
                  <a:lnTo>
                    <a:pt x="288" y="108"/>
                  </a:lnTo>
                  <a:lnTo>
                    <a:pt x="288" y="105"/>
                  </a:lnTo>
                  <a:lnTo>
                    <a:pt x="288" y="102"/>
                  </a:lnTo>
                  <a:lnTo>
                    <a:pt x="289" y="99"/>
                  </a:lnTo>
                  <a:lnTo>
                    <a:pt x="290" y="97"/>
                  </a:lnTo>
                  <a:lnTo>
                    <a:pt x="292" y="94"/>
                  </a:lnTo>
                  <a:lnTo>
                    <a:pt x="295" y="92"/>
                  </a:lnTo>
                  <a:lnTo>
                    <a:pt x="297" y="91"/>
                  </a:lnTo>
                  <a:lnTo>
                    <a:pt x="300" y="90"/>
                  </a:lnTo>
                  <a:lnTo>
                    <a:pt x="303" y="90"/>
                  </a:lnTo>
                  <a:lnTo>
                    <a:pt x="409" y="90"/>
                  </a:lnTo>
                  <a:lnTo>
                    <a:pt x="409" y="14"/>
                  </a:lnTo>
                  <a:lnTo>
                    <a:pt x="408" y="12"/>
                  </a:lnTo>
                  <a:lnTo>
                    <a:pt x="408" y="9"/>
                  </a:lnTo>
                  <a:lnTo>
                    <a:pt x="405" y="6"/>
                  </a:lnTo>
                  <a:lnTo>
                    <a:pt x="404" y="4"/>
                  </a:lnTo>
                  <a:lnTo>
                    <a:pt x="402" y="2"/>
                  </a:lnTo>
                  <a:lnTo>
                    <a:pt x="399" y="1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07" y="1"/>
                  </a:lnTo>
                  <a:lnTo>
                    <a:pt x="204" y="2"/>
                  </a:lnTo>
                  <a:lnTo>
                    <a:pt x="202" y="4"/>
                  </a:lnTo>
                  <a:lnTo>
                    <a:pt x="200" y="6"/>
                  </a:lnTo>
                  <a:lnTo>
                    <a:pt x="199" y="9"/>
                  </a:lnTo>
                  <a:lnTo>
                    <a:pt x="198" y="12"/>
                  </a:lnTo>
                  <a:lnTo>
                    <a:pt x="198" y="14"/>
                  </a:lnTo>
                  <a:lnTo>
                    <a:pt x="198" y="374"/>
                  </a:lnTo>
                  <a:lnTo>
                    <a:pt x="196" y="370"/>
                  </a:lnTo>
                  <a:lnTo>
                    <a:pt x="194" y="365"/>
                  </a:lnTo>
                  <a:lnTo>
                    <a:pt x="111" y="227"/>
                  </a:lnTo>
                  <a:lnTo>
                    <a:pt x="0" y="310"/>
                  </a:lnTo>
                  <a:lnTo>
                    <a:pt x="50" y="385"/>
                  </a:lnTo>
                  <a:lnTo>
                    <a:pt x="52" y="387"/>
                  </a:lnTo>
                  <a:lnTo>
                    <a:pt x="55" y="389"/>
                  </a:lnTo>
                  <a:lnTo>
                    <a:pt x="59" y="390"/>
                  </a:lnTo>
                  <a:lnTo>
                    <a:pt x="62" y="391"/>
                  </a:lnTo>
                  <a:lnTo>
                    <a:pt x="62" y="391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39" name="Group 39"/>
          <p:cNvGrpSpPr/>
          <p:nvPr/>
        </p:nvGrpSpPr>
        <p:grpSpPr>
          <a:xfrm>
            <a:off x="10868400" y="3634920"/>
            <a:ext cx="285480" cy="287280"/>
            <a:chOff x="10868400" y="3634920"/>
            <a:chExt cx="285480" cy="287280"/>
          </a:xfrm>
        </p:grpSpPr>
        <p:sp>
          <p:nvSpPr>
            <p:cNvPr id="340" name="CustomShape 40"/>
            <p:cNvSpPr/>
            <p:nvPr/>
          </p:nvSpPr>
          <p:spPr>
            <a:xfrm>
              <a:off x="11030400" y="3673080"/>
              <a:ext cx="37800" cy="107640"/>
            </a:xfrm>
            <a:custGeom>
              <a:avLst/>
              <a:gdLst/>
              <a:ahLst/>
              <a:rect l="l" t="t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41"/>
            <p:cNvSpPr/>
            <p:nvPr/>
          </p:nvSpPr>
          <p:spPr>
            <a:xfrm>
              <a:off x="10868400" y="3673080"/>
              <a:ext cx="145800" cy="220320"/>
            </a:xfrm>
            <a:custGeom>
              <a:avLst/>
              <a:gdLst/>
              <a:ahLst/>
              <a:rect l="l" t="t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42"/>
            <p:cNvSpPr/>
            <p:nvPr/>
          </p:nvSpPr>
          <p:spPr>
            <a:xfrm>
              <a:off x="10928880" y="3741480"/>
              <a:ext cx="69480" cy="9000"/>
            </a:xfrm>
            <a:custGeom>
              <a:avLst/>
              <a:gdLst/>
              <a:ahLst/>
              <a:rect l="l" t="t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43"/>
            <p:cNvSpPr/>
            <p:nvPr/>
          </p:nvSpPr>
          <p:spPr>
            <a:xfrm>
              <a:off x="10928880" y="3769920"/>
              <a:ext cx="69480" cy="9000"/>
            </a:xfrm>
            <a:custGeom>
              <a:avLst/>
              <a:gdLst/>
              <a:ahLst/>
              <a:rect l="l" t="t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44"/>
            <p:cNvSpPr/>
            <p:nvPr/>
          </p:nvSpPr>
          <p:spPr>
            <a:xfrm>
              <a:off x="10928880" y="3798720"/>
              <a:ext cx="69480" cy="9000"/>
            </a:xfrm>
            <a:custGeom>
              <a:avLst/>
              <a:gdLst/>
              <a:ahLst/>
              <a:rect l="l" t="t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45"/>
            <p:cNvSpPr/>
            <p:nvPr/>
          </p:nvSpPr>
          <p:spPr>
            <a:xfrm>
              <a:off x="10928880" y="3827160"/>
              <a:ext cx="43920" cy="9000"/>
            </a:xfrm>
            <a:custGeom>
              <a:avLst/>
              <a:gdLst/>
              <a:ahLst/>
              <a:rect l="l" t="t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46"/>
            <p:cNvSpPr/>
            <p:nvPr/>
          </p:nvSpPr>
          <p:spPr>
            <a:xfrm>
              <a:off x="11011320" y="3779640"/>
              <a:ext cx="142560" cy="142560"/>
            </a:xfrm>
            <a:custGeom>
              <a:avLst/>
              <a:gdLst/>
              <a:ahLst/>
              <a:rect l="l" t="t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47"/>
            <p:cNvSpPr/>
            <p:nvPr/>
          </p:nvSpPr>
          <p:spPr>
            <a:xfrm>
              <a:off x="10915920" y="3634920"/>
              <a:ext cx="104400" cy="82080"/>
            </a:xfrm>
            <a:custGeom>
              <a:avLst/>
              <a:gdLst/>
              <a:ahLst/>
              <a:rect l="l" t="t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8" name="Group 48"/>
          <p:cNvGrpSpPr/>
          <p:nvPr/>
        </p:nvGrpSpPr>
        <p:grpSpPr>
          <a:xfrm>
            <a:off x="10911240" y="4277880"/>
            <a:ext cx="199800" cy="286560"/>
            <a:chOff x="10911240" y="4277880"/>
            <a:chExt cx="199800" cy="286560"/>
          </a:xfrm>
        </p:grpSpPr>
        <p:sp>
          <p:nvSpPr>
            <p:cNvPr id="349" name="CustomShape 49"/>
            <p:cNvSpPr/>
            <p:nvPr/>
          </p:nvSpPr>
          <p:spPr>
            <a:xfrm>
              <a:off x="10911240" y="4277880"/>
              <a:ext cx="199800" cy="201240"/>
            </a:xfrm>
            <a:custGeom>
              <a:avLst/>
              <a:gdLst/>
              <a:ahLst/>
              <a:rect l="l" t="t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50"/>
            <p:cNvSpPr/>
            <p:nvPr/>
          </p:nvSpPr>
          <p:spPr>
            <a:xfrm>
              <a:off x="10977840" y="4498560"/>
              <a:ext cx="66240" cy="9000"/>
            </a:xfrm>
            <a:custGeom>
              <a:avLst/>
              <a:gdLst/>
              <a:ahLst/>
              <a:rect l="l" t="t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51"/>
            <p:cNvSpPr/>
            <p:nvPr/>
          </p:nvSpPr>
          <p:spPr>
            <a:xfrm>
              <a:off x="10977840" y="4517280"/>
              <a:ext cx="66240" cy="9000"/>
            </a:xfrm>
            <a:custGeom>
              <a:avLst/>
              <a:gdLst/>
              <a:ahLst/>
              <a:rect l="l" t="t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52"/>
            <p:cNvSpPr/>
            <p:nvPr/>
          </p:nvSpPr>
          <p:spPr>
            <a:xfrm>
              <a:off x="10977840" y="4536360"/>
              <a:ext cx="66240" cy="28080"/>
            </a:xfrm>
            <a:custGeom>
              <a:avLst/>
              <a:gdLst/>
              <a:ahLst/>
              <a:rect l="l" t="t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3" name="Group 53"/>
          <p:cNvGrpSpPr/>
          <p:nvPr/>
        </p:nvGrpSpPr>
        <p:grpSpPr>
          <a:xfrm>
            <a:off x="10867680" y="4943520"/>
            <a:ext cx="286920" cy="277560"/>
            <a:chOff x="10867680" y="4943520"/>
            <a:chExt cx="286920" cy="277560"/>
          </a:xfrm>
        </p:grpSpPr>
        <p:sp>
          <p:nvSpPr>
            <p:cNvPr id="354" name="CustomShape 54"/>
            <p:cNvSpPr/>
            <p:nvPr/>
          </p:nvSpPr>
          <p:spPr>
            <a:xfrm>
              <a:off x="10899360" y="4943520"/>
              <a:ext cx="226800" cy="156960"/>
            </a:xfrm>
            <a:custGeom>
              <a:avLst/>
              <a:gdLst/>
              <a:ahLst/>
              <a:rect l="l" t="t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55"/>
            <p:cNvSpPr/>
            <p:nvPr/>
          </p:nvSpPr>
          <p:spPr>
            <a:xfrm>
              <a:off x="10867680" y="5029200"/>
              <a:ext cx="286920" cy="191880"/>
            </a:xfrm>
            <a:custGeom>
              <a:avLst/>
              <a:gdLst/>
              <a:ahLst/>
              <a:rect l="l" t="t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6" name="CustomShape 56"/>
          <p:cNvSpPr/>
          <p:nvPr/>
        </p:nvSpPr>
        <p:spPr>
          <a:xfrm>
            <a:off x="4851000" y="1190880"/>
            <a:ext cx="452160" cy="5628600"/>
          </a:xfrm>
          <a:prstGeom prst="ellipse">
            <a:avLst/>
          </a:prstGeom>
          <a:gradFill rotWithShape="0">
            <a:gsLst>
              <a:gs pos="20000">
                <a:srgbClr val="070c1e">
                  <a:alpha val="50000"/>
                </a:srgbClr>
              </a:gs>
              <a:gs pos="100000">
                <a:srgbClr val="09192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7" name="Picture 8" descr=""/>
          <p:cNvPicPr/>
          <p:nvPr/>
        </p:nvPicPr>
        <p:blipFill>
          <a:blip r:embed="rId1"/>
          <a:srcRect l="21137" t="0" r="29415" b="0"/>
          <a:stretch/>
        </p:blipFill>
        <p:spPr>
          <a:xfrm>
            <a:off x="0" y="0"/>
            <a:ext cx="5085000" cy="6857640"/>
          </a:xfrm>
          <a:prstGeom prst="rect">
            <a:avLst/>
          </a:prstGeom>
          <a:ln>
            <a:noFill/>
          </a:ln>
        </p:spPr>
      </p:pic>
      <p:sp>
        <p:nvSpPr>
          <p:cNvPr id="358" name="CustomShape 57"/>
          <p:cNvSpPr/>
          <p:nvPr/>
        </p:nvSpPr>
        <p:spPr>
          <a:xfrm>
            <a:off x="0" y="0"/>
            <a:ext cx="5085000" cy="6857640"/>
          </a:xfrm>
          <a:prstGeom prst="rect">
            <a:avLst/>
          </a:prstGeom>
          <a:gradFill rotWithShape="0">
            <a:gsLst>
              <a:gs pos="0">
                <a:srgbClr val="070c1e">
                  <a:alpha val="80000"/>
                </a:srgbClr>
              </a:gs>
              <a:gs pos="100000">
                <a:srgbClr val="125680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59" name="Group 58"/>
          <p:cNvGrpSpPr/>
          <p:nvPr/>
        </p:nvGrpSpPr>
        <p:grpSpPr>
          <a:xfrm>
            <a:off x="826920" y="4104360"/>
            <a:ext cx="567360" cy="564120"/>
            <a:chOff x="826920" y="4104360"/>
            <a:chExt cx="567360" cy="564120"/>
          </a:xfrm>
        </p:grpSpPr>
        <p:sp>
          <p:nvSpPr>
            <p:cNvPr id="360" name="CustomShape 59"/>
            <p:cNvSpPr/>
            <p:nvPr/>
          </p:nvSpPr>
          <p:spPr>
            <a:xfrm>
              <a:off x="826920" y="4104360"/>
              <a:ext cx="454320" cy="564120"/>
            </a:xfrm>
            <a:custGeom>
              <a:avLst/>
              <a:gdLst/>
              <a:ahLst/>
              <a:rect l="l" t="t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60"/>
            <p:cNvSpPr/>
            <p:nvPr/>
          </p:nvSpPr>
          <p:spPr>
            <a:xfrm>
              <a:off x="1262880" y="4236120"/>
              <a:ext cx="131400" cy="253800"/>
            </a:xfrm>
            <a:custGeom>
              <a:avLst/>
              <a:gdLst/>
              <a:ahLst/>
              <a:rect l="l" t="t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61"/>
            <p:cNvSpPr/>
            <p:nvPr/>
          </p:nvSpPr>
          <p:spPr>
            <a:xfrm>
              <a:off x="1300320" y="4612320"/>
              <a:ext cx="93600" cy="56160"/>
            </a:xfrm>
            <a:custGeom>
              <a:avLst/>
              <a:gdLst/>
              <a:ahLst/>
              <a:rect l="l" t="t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62"/>
            <p:cNvSpPr/>
            <p:nvPr/>
          </p:nvSpPr>
          <p:spPr>
            <a:xfrm>
              <a:off x="1300320" y="4461840"/>
              <a:ext cx="93600" cy="131400"/>
            </a:xfrm>
            <a:prstGeom prst="rect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4" name="CustomShape 63"/>
          <p:cNvSpPr/>
          <p:nvPr/>
        </p:nvSpPr>
        <p:spPr>
          <a:xfrm>
            <a:off x="788400" y="591840"/>
            <a:ext cx="17082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CHART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65" name="CustomShape 64"/>
          <p:cNvSpPr/>
          <p:nvPr/>
        </p:nvSpPr>
        <p:spPr>
          <a:xfrm>
            <a:off x="826920" y="4935960"/>
            <a:ext cx="363060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200" spc="-1" strike="noStrike">
                <a:solidFill>
                  <a:srgbClr val="b0f7f4"/>
                </a:solidFill>
                <a:latin typeface="Segoe UI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</a:t>
            </a:r>
            <a:r>
              <a:rPr b="0" lang="en-GB" sz="12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366" name="CustomShape 65"/>
          <p:cNvSpPr/>
          <p:nvPr/>
        </p:nvSpPr>
        <p:spPr>
          <a:xfrm>
            <a:off x="761040" y="1291320"/>
            <a:ext cx="214992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SLIDE WITH IMAGE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2"/>
          <p:cNvSpPr/>
          <p:nvPr/>
        </p:nvSpPr>
        <p:spPr>
          <a:xfrm>
            <a:off x="3240" y="6490440"/>
            <a:ext cx="12188520" cy="36720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"/>
          <p:cNvSpPr/>
          <p:nvPr/>
        </p:nvSpPr>
        <p:spPr>
          <a:xfrm>
            <a:off x="701280" y="591840"/>
            <a:ext cx="24534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3D STEPS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70" name="CustomShape 4"/>
          <p:cNvSpPr/>
          <p:nvPr/>
        </p:nvSpPr>
        <p:spPr>
          <a:xfrm>
            <a:off x="10781640" y="500148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5"/>
          <p:cNvSpPr/>
          <p:nvPr/>
        </p:nvSpPr>
        <p:spPr>
          <a:xfrm>
            <a:off x="10389960" y="590796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6"/>
          <p:cNvSpPr/>
          <p:nvPr/>
        </p:nvSpPr>
        <p:spPr>
          <a:xfrm>
            <a:off x="11273400" y="5886720"/>
            <a:ext cx="1214640" cy="60372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7"/>
          <p:cNvSpPr/>
          <p:nvPr/>
        </p:nvSpPr>
        <p:spPr>
          <a:xfrm>
            <a:off x="10211400" y="6236280"/>
            <a:ext cx="510840" cy="25380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8"/>
          <p:cNvSpPr/>
          <p:nvPr/>
        </p:nvSpPr>
        <p:spPr>
          <a:xfrm>
            <a:off x="1085400" y="649080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9"/>
          <p:cNvSpPr/>
          <p:nvPr/>
        </p:nvSpPr>
        <p:spPr>
          <a:xfrm>
            <a:off x="10520280" y="6490800"/>
            <a:ext cx="699840" cy="34740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0"/>
          <p:cNvSpPr/>
          <p:nvPr/>
        </p:nvSpPr>
        <p:spPr>
          <a:xfrm>
            <a:off x="11360520" y="6490800"/>
            <a:ext cx="536040" cy="26604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1"/>
          <p:cNvSpPr/>
          <p:nvPr/>
        </p:nvSpPr>
        <p:spPr>
          <a:xfrm>
            <a:off x="2968560" y="3343320"/>
            <a:ext cx="1100520" cy="802800"/>
          </a:xfrm>
          <a:custGeom>
            <a:avLst/>
            <a:gdLst/>
            <a:ahLst/>
            <a:rect l="l" t="t" r="r" b="b"/>
            <a:pathLst>
              <a:path w="954" h="696">
                <a:moveTo>
                  <a:pt x="478" y="279"/>
                </a:moveTo>
                <a:lnTo>
                  <a:pt x="0" y="0"/>
                </a:lnTo>
                <a:lnTo>
                  <a:pt x="0" y="348"/>
                </a:lnTo>
                <a:lnTo>
                  <a:pt x="0" y="696"/>
                </a:lnTo>
                <a:lnTo>
                  <a:pt x="478" y="414"/>
                </a:lnTo>
                <a:lnTo>
                  <a:pt x="954" y="558"/>
                </a:lnTo>
                <a:lnTo>
                  <a:pt x="954" y="348"/>
                </a:lnTo>
                <a:lnTo>
                  <a:pt x="954" y="137"/>
                </a:lnTo>
                <a:lnTo>
                  <a:pt x="478" y="279"/>
                </a:lnTo>
                <a:close/>
              </a:path>
            </a:pathLst>
          </a:custGeom>
          <a:gradFill rotWithShape="0">
            <a:gsLst>
              <a:gs pos="0">
                <a:srgbClr val="125680"/>
              </a:gs>
              <a:gs pos="100000">
                <a:srgbClr val="69afc0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2"/>
          <p:cNvSpPr/>
          <p:nvPr/>
        </p:nvSpPr>
        <p:spPr>
          <a:xfrm>
            <a:off x="3690000" y="3121920"/>
            <a:ext cx="1242000" cy="1244880"/>
          </a:xfrm>
          <a:custGeom>
            <a:avLst/>
            <a:gdLst/>
            <a:ahLst/>
            <a:rect l="l" t="t" r="r" b="b"/>
            <a:pathLst>
              <a:path w="845" h="847">
                <a:moveTo>
                  <a:pt x="845" y="424"/>
                </a:moveTo>
                <a:lnTo>
                  <a:pt x="421" y="847"/>
                </a:lnTo>
                <a:lnTo>
                  <a:pt x="0" y="424"/>
                </a:lnTo>
                <a:lnTo>
                  <a:pt x="421" y="0"/>
                </a:lnTo>
                <a:lnTo>
                  <a:pt x="845" y="424"/>
                </a:lnTo>
                <a:close/>
              </a:path>
            </a:pathLst>
          </a:cu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3"/>
          <p:cNvSpPr/>
          <p:nvPr/>
        </p:nvSpPr>
        <p:spPr>
          <a:xfrm>
            <a:off x="2381040" y="4190400"/>
            <a:ext cx="1234440" cy="1233360"/>
          </a:xfrm>
          <a:custGeom>
            <a:avLst/>
            <a:gdLst/>
            <a:ahLst/>
            <a:rect l="l" t="t" r="r" b="b"/>
            <a:pathLst>
              <a:path w="1070" h="1069">
                <a:moveTo>
                  <a:pt x="632" y="534"/>
                </a:moveTo>
                <a:lnTo>
                  <a:pt x="492" y="0"/>
                </a:lnTo>
                <a:lnTo>
                  <a:pt x="246" y="246"/>
                </a:lnTo>
                <a:lnTo>
                  <a:pt x="0" y="492"/>
                </a:lnTo>
                <a:lnTo>
                  <a:pt x="537" y="632"/>
                </a:lnTo>
                <a:lnTo>
                  <a:pt x="774" y="1069"/>
                </a:lnTo>
                <a:lnTo>
                  <a:pt x="923" y="920"/>
                </a:lnTo>
                <a:lnTo>
                  <a:pt x="1070" y="771"/>
                </a:lnTo>
                <a:lnTo>
                  <a:pt x="632" y="534"/>
                </a:lnTo>
                <a:close/>
              </a:path>
            </a:pathLst>
          </a:custGeom>
          <a:gradFill rotWithShape="0">
            <a:gsLst>
              <a:gs pos="0">
                <a:srgbClr val="125680"/>
              </a:gs>
              <a:gs pos="100000">
                <a:srgbClr val="69afc0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4"/>
          <p:cNvSpPr/>
          <p:nvPr/>
        </p:nvSpPr>
        <p:spPr>
          <a:xfrm>
            <a:off x="2992680" y="4802400"/>
            <a:ext cx="1244880" cy="1242000"/>
          </a:xfrm>
          <a:custGeom>
            <a:avLst/>
            <a:gdLst/>
            <a:ahLst/>
            <a:rect l="l" t="t" r="r" b="b"/>
            <a:pathLst>
              <a:path w="847" h="845">
                <a:moveTo>
                  <a:pt x="847" y="421"/>
                </a:move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lnTo>
                  <a:pt x="847" y="421"/>
                </a:lnTo>
                <a:close/>
              </a:path>
            </a:pathLst>
          </a:cu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5"/>
          <p:cNvSpPr/>
          <p:nvPr/>
        </p:nvSpPr>
        <p:spPr>
          <a:xfrm>
            <a:off x="2381040" y="2064600"/>
            <a:ext cx="1234440" cy="1234440"/>
          </a:xfrm>
          <a:custGeom>
            <a:avLst/>
            <a:gdLst/>
            <a:ahLst/>
            <a:rect l="l" t="t" r="r" b="b"/>
            <a:pathLst>
              <a:path w="1070" h="1070">
                <a:moveTo>
                  <a:pt x="537" y="438"/>
                </a:moveTo>
                <a:lnTo>
                  <a:pt x="0" y="578"/>
                </a:lnTo>
                <a:lnTo>
                  <a:pt x="246" y="824"/>
                </a:lnTo>
                <a:lnTo>
                  <a:pt x="492" y="1070"/>
                </a:lnTo>
                <a:lnTo>
                  <a:pt x="632" y="533"/>
                </a:lnTo>
                <a:lnTo>
                  <a:pt x="1070" y="296"/>
                </a:lnTo>
                <a:lnTo>
                  <a:pt x="923" y="149"/>
                </a:lnTo>
                <a:lnTo>
                  <a:pt x="774" y="0"/>
                </a:lnTo>
                <a:lnTo>
                  <a:pt x="537" y="438"/>
                </a:lnTo>
                <a:close/>
              </a:path>
            </a:pathLst>
          </a:custGeom>
          <a:gradFill rotWithShape="0">
            <a:gsLst>
              <a:gs pos="0">
                <a:srgbClr val="125680"/>
              </a:gs>
              <a:gs pos="100000">
                <a:srgbClr val="69afc0"/>
              </a:gs>
            </a:gsLst>
            <a:lin ang="189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6"/>
          <p:cNvSpPr/>
          <p:nvPr/>
        </p:nvSpPr>
        <p:spPr>
          <a:xfrm>
            <a:off x="2992680" y="1445400"/>
            <a:ext cx="1244880" cy="1242000"/>
          </a:xfrm>
          <a:custGeom>
            <a:avLst/>
            <a:gdLst/>
            <a:ahLst/>
            <a:rect l="l" t="t" r="r" b="b"/>
            <a:pathLst>
              <a:path w="847" h="845">
                <a:moveTo>
                  <a:pt x="424" y="0"/>
                </a:moveTo>
                <a:lnTo>
                  <a:pt x="847" y="421"/>
                </a:ln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close/>
              </a:path>
            </a:pathLst>
          </a:cu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17"/>
          <p:cNvSpPr/>
          <p:nvPr/>
        </p:nvSpPr>
        <p:spPr>
          <a:xfrm>
            <a:off x="826920" y="2633760"/>
            <a:ext cx="2219760" cy="2219760"/>
          </a:xfrm>
          <a:prstGeom prst="ellipse">
            <a:avLst/>
          </a:prstGeom>
          <a:gradFill rotWithShape="0">
            <a:gsLst>
              <a:gs pos="0">
                <a:srgbClr val="b0f7f4"/>
              </a:gs>
              <a:gs pos="100000">
                <a:srgbClr val="4186a2"/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18"/>
          <p:cNvSpPr/>
          <p:nvPr/>
        </p:nvSpPr>
        <p:spPr>
          <a:xfrm>
            <a:off x="826920" y="2633760"/>
            <a:ext cx="2219760" cy="2219760"/>
          </a:xfrm>
          <a:custGeom>
            <a:avLst/>
            <a:gdLst/>
            <a:ahLst/>
            <a:rect l="l" t="t" r="r" b="b"/>
            <a:pathLst>
              <a:path w="1924" h="1924">
                <a:moveTo>
                  <a:pt x="1924" y="963"/>
                </a:moveTo>
                <a:lnTo>
                  <a:pt x="961" y="1924"/>
                </a:lnTo>
                <a:lnTo>
                  <a:pt x="0" y="963"/>
                </a:lnTo>
                <a:lnTo>
                  <a:pt x="961" y="0"/>
                </a:lnTo>
                <a:lnTo>
                  <a:pt x="1924" y="963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9"/>
          <p:cNvSpPr/>
          <p:nvPr/>
        </p:nvSpPr>
        <p:spPr>
          <a:xfrm>
            <a:off x="3814920" y="3255480"/>
            <a:ext cx="993960" cy="996120"/>
          </a:xfrm>
          <a:custGeom>
            <a:avLst/>
            <a:gdLst/>
            <a:ahLst/>
            <a:rect l="l" t="t" r="r" b="b"/>
            <a:pathLst>
              <a:path w="845" h="847">
                <a:moveTo>
                  <a:pt x="845" y="424"/>
                </a:moveTo>
                <a:lnTo>
                  <a:pt x="421" y="847"/>
                </a:lnTo>
                <a:lnTo>
                  <a:pt x="0" y="424"/>
                </a:lnTo>
                <a:lnTo>
                  <a:pt x="421" y="0"/>
                </a:lnTo>
                <a:lnTo>
                  <a:pt x="845" y="424"/>
                </a:lnTo>
                <a:close/>
              </a:path>
            </a:pathLst>
          </a:cu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20"/>
          <p:cNvSpPr/>
          <p:nvPr/>
        </p:nvSpPr>
        <p:spPr>
          <a:xfrm>
            <a:off x="3117960" y="4935600"/>
            <a:ext cx="996120" cy="993960"/>
          </a:xfrm>
          <a:custGeom>
            <a:avLst/>
            <a:gdLst/>
            <a:ahLst/>
            <a:rect l="l" t="t" r="r" b="b"/>
            <a:pathLst>
              <a:path w="847" h="845">
                <a:moveTo>
                  <a:pt x="847" y="421"/>
                </a:move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lnTo>
                  <a:pt x="847" y="421"/>
                </a:lnTo>
                <a:close/>
              </a:path>
            </a:pathLst>
          </a:cu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1"/>
          <p:cNvSpPr/>
          <p:nvPr/>
        </p:nvSpPr>
        <p:spPr>
          <a:xfrm>
            <a:off x="3117960" y="1578600"/>
            <a:ext cx="996120" cy="993960"/>
          </a:xfrm>
          <a:custGeom>
            <a:avLst/>
            <a:gdLst/>
            <a:ahLst/>
            <a:rect l="l" t="t" r="r" b="b"/>
            <a:pathLst>
              <a:path w="847" h="845">
                <a:moveTo>
                  <a:pt x="424" y="0"/>
                </a:moveTo>
                <a:lnTo>
                  <a:pt x="847" y="421"/>
                </a:ln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close/>
              </a:path>
            </a:pathLst>
          </a:custGeom>
          <a:gradFill rotWithShape="0">
            <a:gsLst>
              <a:gs pos="0">
                <a:srgbClr val="f9857f"/>
              </a:gs>
              <a:gs pos="100000">
                <a:srgbClr val="f6443b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8" name="Group 22"/>
          <p:cNvGrpSpPr/>
          <p:nvPr/>
        </p:nvGrpSpPr>
        <p:grpSpPr>
          <a:xfrm>
            <a:off x="3441960" y="1930320"/>
            <a:ext cx="348480" cy="290520"/>
            <a:chOff x="3441960" y="1930320"/>
            <a:chExt cx="348480" cy="290520"/>
          </a:xfrm>
        </p:grpSpPr>
        <p:sp>
          <p:nvSpPr>
            <p:cNvPr id="389" name="CustomShape 23"/>
            <p:cNvSpPr/>
            <p:nvPr/>
          </p:nvSpPr>
          <p:spPr>
            <a:xfrm>
              <a:off x="3569040" y="1930320"/>
              <a:ext cx="221400" cy="246240"/>
            </a:xfrm>
            <a:custGeom>
              <a:avLst/>
              <a:gdLst/>
              <a:ahLst/>
              <a:rect l="l" t="t" r="r" b="b"/>
              <a:pathLst>
                <a:path w="572" h="636">
                  <a:moveTo>
                    <a:pt x="542" y="338"/>
                  </a:moveTo>
                  <a:lnTo>
                    <a:pt x="541" y="346"/>
                  </a:lnTo>
                  <a:lnTo>
                    <a:pt x="538" y="353"/>
                  </a:lnTo>
                  <a:lnTo>
                    <a:pt x="533" y="360"/>
                  </a:lnTo>
                  <a:lnTo>
                    <a:pt x="527" y="365"/>
                  </a:lnTo>
                  <a:lnTo>
                    <a:pt x="521" y="369"/>
                  </a:lnTo>
                  <a:lnTo>
                    <a:pt x="513" y="372"/>
                  </a:lnTo>
                  <a:lnTo>
                    <a:pt x="505" y="375"/>
                  </a:lnTo>
                  <a:lnTo>
                    <a:pt x="497" y="375"/>
                  </a:lnTo>
                  <a:lnTo>
                    <a:pt x="482" y="375"/>
                  </a:lnTo>
                  <a:lnTo>
                    <a:pt x="482" y="254"/>
                  </a:lnTo>
                  <a:lnTo>
                    <a:pt x="497" y="254"/>
                  </a:lnTo>
                  <a:lnTo>
                    <a:pt x="506" y="255"/>
                  </a:lnTo>
                  <a:lnTo>
                    <a:pt x="513" y="259"/>
                  </a:lnTo>
                  <a:lnTo>
                    <a:pt x="522" y="263"/>
                  </a:lnTo>
                  <a:lnTo>
                    <a:pt x="528" y="268"/>
                  </a:lnTo>
                  <a:lnTo>
                    <a:pt x="533" y="275"/>
                  </a:lnTo>
                  <a:lnTo>
                    <a:pt x="538" y="283"/>
                  </a:lnTo>
                  <a:lnTo>
                    <a:pt x="541" y="291"/>
                  </a:lnTo>
                  <a:lnTo>
                    <a:pt x="542" y="299"/>
                  </a:lnTo>
                  <a:lnTo>
                    <a:pt x="542" y="338"/>
                  </a:lnTo>
                  <a:close/>
                  <a:moveTo>
                    <a:pt x="497" y="224"/>
                  </a:moveTo>
                  <a:lnTo>
                    <a:pt x="482" y="224"/>
                  </a:lnTo>
                  <a:lnTo>
                    <a:pt x="482" y="15"/>
                  </a:lnTo>
                  <a:lnTo>
                    <a:pt x="481" y="12"/>
                  </a:lnTo>
                  <a:lnTo>
                    <a:pt x="480" y="8"/>
                  </a:lnTo>
                  <a:lnTo>
                    <a:pt x="478" y="6"/>
                  </a:lnTo>
                  <a:lnTo>
                    <a:pt x="474" y="2"/>
                  </a:lnTo>
                  <a:lnTo>
                    <a:pt x="471" y="1"/>
                  </a:lnTo>
                  <a:lnTo>
                    <a:pt x="467" y="0"/>
                  </a:lnTo>
                  <a:lnTo>
                    <a:pt x="464" y="1"/>
                  </a:lnTo>
                  <a:lnTo>
                    <a:pt x="459" y="2"/>
                  </a:lnTo>
                  <a:lnTo>
                    <a:pt x="451" y="7"/>
                  </a:lnTo>
                  <a:lnTo>
                    <a:pt x="406" y="28"/>
                  </a:lnTo>
                  <a:lnTo>
                    <a:pt x="361" y="51"/>
                  </a:lnTo>
                  <a:lnTo>
                    <a:pt x="337" y="60"/>
                  </a:lnTo>
                  <a:lnTo>
                    <a:pt x="313" y="71"/>
                  </a:lnTo>
                  <a:lnTo>
                    <a:pt x="288" y="81"/>
                  </a:lnTo>
                  <a:lnTo>
                    <a:pt x="262" y="89"/>
                  </a:lnTo>
                  <a:lnTo>
                    <a:pt x="234" y="99"/>
                  </a:lnTo>
                  <a:lnTo>
                    <a:pt x="206" y="106"/>
                  </a:lnTo>
                  <a:lnTo>
                    <a:pt x="176" y="115"/>
                  </a:lnTo>
                  <a:lnTo>
                    <a:pt x="145" y="121"/>
                  </a:lnTo>
                  <a:lnTo>
                    <a:pt x="112" y="128"/>
                  </a:lnTo>
                  <a:lnTo>
                    <a:pt x="78" y="133"/>
                  </a:lnTo>
                  <a:lnTo>
                    <a:pt x="40" y="139"/>
                  </a:lnTo>
                  <a:lnTo>
                    <a:pt x="0" y="143"/>
                  </a:lnTo>
                  <a:lnTo>
                    <a:pt x="0" y="480"/>
                  </a:lnTo>
                  <a:lnTo>
                    <a:pt x="0" y="484"/>
                  </a:lnTo>
                  <a:lnTo>
                    <a:pt x="2" y="487"/>
                  </a:lnTo>
                  <a:lnTo>
                    <a:pt x="38" y="491"/>
                  </a:lnTo>
                  <a:lnTo>
                    <a:pt x="73" y="497"/>
                  </a:lnTo>
                  <a:lnTo>
                    <a:pt x="107" y="502"/>
                  </a:lnTo>
                  <a:lnTo>
                    <a:pt x="138" y="509"/>
                  </a:lnTo>
                  <a:lnTo>
                    <a:pt x="168" y="515"/>
                  </a:lnTo>
                  <a:lnTo>
                    <a:pt x="197" y="524"/>
                  </a:lnTo>
                  <a:lnTo>
                    <a:pt x="224" y="531"/>
                  </a:lnTo>
                  <a:lnTo>
                    <a:pt x="249" y="540"/>
                  </a:lnTo>
                  <a:lnTo>
                    <a:pt x="274" y="549"/>
                  </a:lnTo>
                  <a:lnTo>
                    <a:pt x="299" y="559"/>
                  </a:lnTo>
                  <a:lnTo>
                    <a:pt x="322" y="569"/>
                  </a:lnTo>
                  <a:lnTo>
                    <a:pt x="345" y="578"/>
                  </a:lnTo>
                  <a:lnTo>
                    <a:pt x="390" y="600"/>
                  </a:lnTo>
                  <a:lnTo>
                    <a:pt x="433" y="621"/>
                  </a:lnTo>
                  <a:lnTo>
                    <a:pt x="459" y="635"/>
                  </a:lnTo>
                  <a:lnTo>
                    <a:pt x="464" y="636"/>
                  </a:lnTo>
                  <a:lnTo>
                    <a:pt x="467" y="636"/>
                  </a:lnTo>
                  <a:lnTo>
                    <a:pt x="471" y="636"/>
                  </a:lnTo>
                  <a:lnTo>
                    <a:pt x="474" y="634"/>
                  </a:lnTo>
                  <a:lnTo>
                    <a:pt x="478" y="632"/>
                  </a:lnTo>
                  <a:lnTo>
                    <a:pt x="480" y="629"/>
                  </a:lnTo>
                  <a:lnTo>
                    <a:pt x="481" y="626"/>
                  </a:lnTo>
                  <a:lnTo>
                    <a:pt x="482" y="621"/>
                  </a:lnTo>
                  <a:lnTo>
                    <a:pt x="482" y="405"/>
                  </a:lnTo>
                  <a:lnTo>
                    <a:pt x="497" y="405"/>
                  </a:lnTo>
                  <a:lnTo>
                    <a:pt x="505" y="405"/>
                  </a:lnTo>
                  <a:lnTo>
                    <a:pt x="512" y="403"/>
                  </a:lnTo>
                  <a:lnTo>
                    <a:pt x="520" y="402"/>
                  </a:lnTo>
                  <a:lnTo>
                    <a:pt x="526" y="399"/>
                  </a:lnTo>
                  <a:lnTo>
                    <a:pt x="532" y="397"/>
                  </a:lnTo>
                  <a:lnTo>
                    <a:pt x="539" y="394"/>
                  </a:lnTo>
                  <a:lnTo>
                    <a:pt x="545" y="390"/>
                  </a:lnTo>
                  <a:lnTo>
                    <a:pt x="550" y="385"/>
                  </a:lnTo>
                  <a:lnTo>
                    <a:pt x="555" y="381"/>
                  </a:lnTo>
                  <a:lnTo>
                    <a:pt x="559" y="376"/>
                  </a:lnTo>
                  <a:lnTo>
                    <a:pt x="562" y="370"/>
                  </a:lnTo>
                  <a:lnTo>
                    <a:pt x="566" y="364"/>
                  </a:lnTo>
                  <a:lnTo>
                    <a:pt x="569" y="357"/>
                  </a:lnTo>
                  <a:lnTo>
                    <a:pt x="570" y="351"/>
                  </a:lnTo>
                  <a:lnTo>
                    <a:pt x="571" y="344"/>
                  </a:lnTo>
                  <a:lnTo>
                    <a:pt x="572" y="338"/>
                  </a:lnTo>
                  <a:lnTo>
                    <a:pt x="572" y="299"/>
                  </a:lnTo>
                  <a:lnTo>
                    <a:pt x="571" y="292"/>
                  </a:lnTo>
                  <a:lnTo>
                    <a:pt x="570" y="284"/>
                  </a:lnTo>
                  <a:lnTo>
                    <a:pt x="568" y="278"/>
                  </a:lnTo>
                  <a:lnTo>
                    <a:pt x="566" y="272"/>
                  </a:lnTo>
                  <a:lnTo>
                    <a:pt x="562" y="264"/>
                  </a:lnTo>
                  <a:lnTo>
                    <a:pt x="558" y="259"/>
                  </a:lnTo>
                  <a:lnTo>
                    <a:pt x="554" y="252"/>
                  </a:lnTo>
                  <a:lnTo>
                    <a:pt x="550" y="247"/>
                  </a:lnTo>
                  <a:lnTo>
                    <a:pt x="544" y="243"/>
                  </a:lnTo>
                  <a:lnTo>
                    <a:pt x="538" y="237"/>
                  </a:lnTo>
                  <a:lnTo>
                    <a:pt x="531" y="234"/>
                  </a:lnTo>
                  <a:lnTo>
                    <a:pt x="525" y="231"/>
                  </a:lnTo>
                  <a:lnTo>
                    <a:pt x="518" y="228"/>
                  </a:lnTo>
                  <a:lnTo>
                    <a:pt x="511" y="226"/>
                  </a:lnTo>
                  <a:lnTo>
                    <a:pt x="505" y="225"/>
                  </a:lnTo>
                  <a:lnTo>
                    <a:pt x="497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24"/>
            <p:cNvSpPr/>
            <p:nvPr/>
          </p:nvSpPr>
          <p:spPr>
            <a:xfrm>
              <a:off x="3441960" y="1988280"/>
              <a:ext cx="92160" cy="128880"/>
            </a:xfrm>
            <a:custGeom>
              <a:avLst/>
              <a:gdLst/>
              <a:ahLst/>
              <a:rect l="l" t="t" r="r" b="b"/>
              <a:pathLst>
                <a:path w="240" h="334">
                  <a:moveTo>
                    <a:pt x="240" y="0"/>
                  </a:moveTo>
                  <a:lnTo>
                    <a:pt x="222" y="0"/>
                  </a:lnTo>
                  <a:lnTo>
                    <a:pt x="204" y="1"/>
                  </a:lnTo>
                  <a:lnTo>
                    <a:pt x="185" y="1"/>
                  </a:lnTo>
                  <a:lnTo>
                    <a:pt x="165" y="1"/>
                  </a:lnTo>
                  <a:lnTo>
                    <a:pt x="120" y="1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5" y="8"/>
                  </a:lnTo>
                  <a:lnTo>
                    <a:pt x="73" y="12"/>
                  </a:lnTo>
                  <a:lnTo>
                    <a:pt x="62" y="17"/>
                  </a:lnTo>
                  <a:lnTo>
                    <a:pt x="53" y="24"/>
                  </a:lnTo>
                  <a:lnTo>
                    <a:pt x="44" y="32"/>
                  </a:lnTo>
                  <a:lnTo>
                    <a:pt x="35" y="41"/>
                  </a:lnTo>
                  <a:lnTo>
                    <a:pt x="27" y="51"/>
                  </a:lnTo>
                  <a:lnTo>
                    <a:pt x="20" y="60"/>
                  </a:lnTo>
                  <a:lnTo>
                    <a:pt x="15" y="72"/>
                  </a:lnTo>
                  <a:lnTo>
                    <a:pt x="10" y="84"/>
                  </a:lnTo>
                  <a:lnTo>
                    <a:pt x="5" y="96"/>
                  </a:lnTo>
                  <a:lnTo>
                    <a:pt x="2" y="110"/>
                  </a:lnTo>
                  <a:lnTo>
                    <a:pt x="1" y="122"/>
                  </a:lnTo>
                  <a:lnTo>
                    <a:pt x="0" y="136"/>
                  </a:lnTo>
                  <a:lnTo>
                    <a:pt x="0" y="212"/>
                  </a:lnTo>
                  <a:lnTo>
                    <a:pt x="1" y="224"/>
                  </a:lnTo>
                  <a:lnTo>
                    <a:pt x="2" y="237"/>
                  </a:lnTo>
                  <a:lnTo>
                    <a:pt x="5" y="249"/>
                  </a:lnTo>
                  <a:lnTo>
                    <a:pt x="9" y="261"/>
                  </a:lnTo>
                  <a:lnTo>
                    <a:pt x="14" y="272"/>
                  </a:lnTo>
                  <a:lnTo>
                    <a:pt x="19" y="281"/>
                  </a:lnTo>
                  <a:lnTo>
                    <a:pt x="26" y="290"/>
                  </a:lnTo>
                  <a:lnTo>
                    <a:pt x="33" y="298"/>
                  </a:lnTo>
                  <a:lnTo>
                    <a:pt x="42" y="306"/>
                  </a:lnTo>
                  <a:lnTo>
                    <a:pt x="52" y="312"/>
                  </a:lnTo>
                  <a:lnTo>
                    <a:pt x="61" y="319"/>
                  </a:lnTo>
                  <a:lnTo>
                    <a:pt x="72" y="323"/>
                  </a:lnTo>
                  <a:lnTo>
                    <a:pt x="83" y="327"/>
                  </a:lnTo>
                  <a:lnTo>
                    <a:pt x="96" y="329"/>
                  </a:lnTo>
                  <a:lnTo>
                    <a:pt x="107" y="332"/>
                  </a:lnTo>
                  <a:lnTo>
                    <a:pt x="120" y="332"/>
                  </a:lnTo>
                  <a:lnTo>
                    <a:pt x="165" y="332"/>
                  </a:lnTo>
                  <a:lnTo>
                    <a:pt x="185" y="332"/>
                  </a:lnTo>
                  <a:lnTo>
                    <a:pt x="204" y="333"/>
                  </a:lnTo>
                  <a:lnTo>
                    <a:pt x="222" y="333"/>
                  </a:lnTo>
                  <a:lnTo>
                    <a:pt x="240" y="334"/>
                  </a:lnTo>
                  <a:lnTo>
                    <a:pt x="240" y="333"/>
                  </a:lnTo>
                  <a:lnTo>
                    <a:pt x="240" y="332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25"/>
            <p:cNvSpPr/>
            <p:nvPr/>
          </p:nvSpPr>
          <p:spPr>
            <a:xfrm>
              <a:off x="3546000" y="1976400"/>
              <a:ext cx="69120" cy="244440"/>
            </a:xfrm>
            <a:custGeom>
              <a:avLst/>
              <a:gdLst/>
              <a:ahLst/>
              <a:rect l="l" t="t" r="r" b="b"/>
              <a:pathLst>
                <a:path w="177" h="632">
                  <a:moveTo>
                    <a:pt x="169" y="603"/>
                  </a:moveTo>
                  <a:lnTo>
                    <a:pt x="154" y="594"/>
                  </a:lnTo>
                  <a:lnTo>
                    <a:pt x="139" y="585"/>
                  </a:lnTo>
                  <a:lnTo>
                    <a:pt x="126" y="574"/>
                  </a:lnTo>
                  <a:lnTo>
                    <a:pt x="113" y="562"/>
                  </a:lnTo>
                  <a:lnTo>
                    <a:pt x="100" y="549"/>
                  </a:lnTo>
                  <a:lnTo>
                    <a:pt x="89" y="535"/>
                  </a:lnTo>
                  <a:lnTo>
                    <a:pt x="79" y="520"/>
                  </a:lnTo>
                  <a:lnTo>
                    <a:pt x="69" y="505"/>
                  </a:lnTo>
                  <a:lnTo>
                    <a:pt x="60" y="489"/>
                  </a:lnTo>
                  <a:lnTo>
                    <a:pt x="53" y="472"/>
                  </a:lnTo>
                  <a:lnTo>
                    <a:pt x="46" y="455"/>
                  </a:lnTo>
                  <a:lnTo>
                    <a:pt x="41" y="437"/>
                  </a:lnTo>
                  <a:lnTo>
                    <a:pt x="37" y="419"/>
                  </a:lnTo>
                  <a:lnTo>
                    <a:pt x="34" y="399"/>
                  </a:lnTo>
                  <a:lnTo>
                    <a:pt x="31" y="380"/>
                  </a:lnTo>
                  <a:lnTo>
                    <a:pt x="30" y="36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10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5" y="5"/>
                  </a:lnTo>
                  <a:lnTo>
                    <a:pt x="4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361"/>
                  </a:lnTo>
                  <a:lnTo>
                    <a:pt x="1" y="383"/>
                  </a:lnTo>
                  <a:lnTo>
                    <a:pt x="4" y="404"/>
                  </a:lnTo>
                  <a:lnTo>
                    <a:pt x="7" y="425"/>
                  </a:lnTo>
                  <a:lnTo>
                    <a:pt x="12" y="445"/>
                  </a:lnTo>
                  <a:lnTo>
                    <a:pt x="18" y="466"/>
                  </a:lnTo>
                  <a:lnTo>
                    <a:pt x="25" y="485"/>
                  </a:lnTo>
                  <a:lnTo>
                    <a:pt x="34" y="503"/>
                  </a:lnTo>
                  <a:lnTo>
                    <a:pt x="43" y="522"/>
                  </a:lnTo>
                  <a:lnTo>
                    <a:pt x="54" y="539"/>
                  </a:lnTo>
                  <a:lnTo>
                    <a:pt x="65" y="555"/>
                  </a:lnTo>
                  <a:lnTo>
                    <a:pt x="78" y="570"/>
                  </a:lnTo>
                  <a:lnTo>
                    <a:pt x="92" y="585"/>
                  </a:lnTo>
                  <a:lnTo>
                    <a:pt x="107" y="598"/>
                  </a:lnTo>
                  <a:lnTo>
                    <a:pt x="122" y="609"/>
                  </a:lnTo>
                  <a:lnTo>
                    <a:pt x="139" y="620"/>
                  </a:lnTo>
                  <a:lnTo>
                    <a:pt x="156" y="630"/>
                  </a:lnTo>
                  <a:lnTo>
                    <a:pt x="159" y="631"/>
                  </a:lnTo>
                  <a:lnTo>
                    <a:pt x="162" y="632"/>
                  </a:lnTo>
                  <a:lnTo>
                    <a:pt x="167" y="631"/>
                  </a:lnTo>
                  <a:lnTo>
                    <a:pt x="170" y="630"/>
                  </a:lnTo>
                  <a:lnTo>
                    <a:pt x="173" y="627"/>
                  </a:lnTo>
                  <a:lnTo>
                    <a:pt x="175" y="623"/>
                  </a:lnTo>
                  <a:lnTo>
                    <a:pt x="176" y="620"/>
                  </a:lnTo>
                  <a:lnTo>
                    <a:pt x="177" y="617"/>
                  </a:lnTo>
                  <a:lnTo>
                    <a:pt x="177" y="615"/>
                  </a:lnTo>
                  <a:lnTo>
                    <a:pt x="176" y="612"/>
                  </a:lnTo>
                  <a:lnTo>
                    <a:pt x="175" y="609"/>
                  </a:lnTo>
                  <a:lnTo>
                    <a:pt x="173" y="606"/>
                  </a:lnTo>
                  <a:lnTo>
                    <a:pt x="171" y="604"/>
                  </a:lnTo>
                  <a:lnTo>
                    <a:pt x="169" y="6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2" name="Group 26"/>
          <p:cNvGrpSpPr/>
          <p:nvPr/>
        </p:nvGrpSpPr>
        <p:grpSpPr>
          <a:xfrm>
            <a:off x="4163040" y="3585960"/>
            <a:ext cx="335160" cy="335160"/>
            <a:chOff x="4163040" y="3585960"/>
            <a:chExt cx="335160" cy="335160"/>
          </a:xfrm>
        </p:grpSpPr>
        <p:sp>
          <p:nvSpPr>
            <p:cNvPr id="393" name="CustomShape 27"/>
            <p:cNvSpPr/>
            <p:nvPr/>
          </p:nvSpPr>
          <p:spPr>
            <a:xfrm>
              <a:off x="4163040" y="3585960"/>
              <a:ext cx="277200" cy="267480"/>
            </a:xfrm>
            <a:custGeom>
              <a:avLst/>
              <a:gdLst/>
              <a:ahLst/>
              <a:rect l="l" t="t" r="r" b="b"/>
              <a:pathLst>
                <a:path w="578" h="556">
                  <a:moveTo>
                    <a:pt x="344" y="357"/>
                  </a:moveTo>
                  <a:lnTo>
                    <a:pt x="238" y="357"/>
                  </a:lnTo>
                  <a:lnTo>
                    <a:pt x="103" y="469"/>
                  </a:lnTo>
                  <a:lnTo>
                    <a:pt x="100" y="472"/>
                  </a:lnTo>
                  <a:lnTo>
                    <a:pt x="95" y="472"/>
                  </a:lnTo>
                  <a:lnTo>
                    <a:pt x="90" y="472"/>
                  </a:lnTo>
                  <a:lnTo>
                    <a:pt x="86" y="468"/>
                  </a:lnTo>
                  <a:lnTo>
                    <a:pt x="84" y="464"/>
                  </a:lnTo>
                  <a:lnTo>
                    <a:pt x="84" y="459"/>
                  </a:lnTo>
                  <a:lnTo>
                    <a:pt x="85" y="455"/>
                  </a:lnTo>
                  <a:lnTo>
                    <a:pt x="87" y="451"/>
                  </a:lnTo>
                  <a:lnTo>
                    <a:pt x="226" y="335"/>
                  </a:lnTo>
                  <a:lnTo>
                    <a:pt x="230" y="334"/>
                  </a:lnTo>
                  <a:lnTo>
                    <a:pt x="234" y="333"/>
                  </a:lnTo>
                  <a:lnTo>
                    <a:pt x="344" y="333"/>
                  </a:lnTo>
                  <a:lnTo>
                    <a:pt x="349" y="334"/>
                  </a:lnTo>
                  <a:lnTo>
                    <a:pt x="353" y="337"/>
                  </a:lnTo>
                  <a:lnTo>
                    <a:pt x="356" y="341"/>
                  </a:lnTo>
                  <a:lnTo>
                    <a:pt x="357" y="346"/>
                  </a:lnTo>
                  <a:lnTo>
                    <a:pt x="356" y="350"/>
                  </a:lnTo>
                  <a:lnTo>
                    <a:pt x="353" y="353"/>
                  </a:lnTo>
                  <a:lnTo>
                    <a:pt x="349" y="356"/>
                  </a:lnTo>
                  <a:lnTo>
                    <a:pt x="344" y="357"/>
                  </a:lnTo>
                  <a:close/>
                  <a:moveTo>
                    <a:pt x="505" y="369"/>
                  </a:moveTo>
                  <a:lnTo>
                    <a:pt x="525" y="370"/>
                  </a:lnTo>
                  <a:lnTo>
                    <a:pt x="543" y="374"/>
                  </a:lnTo>
                  <a:lnTo>
                    <a:pt x="561" y="379"/>
                  </a:lnTo>
                  <a:lnTo>
                    <a:pt x="578" y="388"/>
                  </a:lnTo>
                  <a:lnTo>
                    <a:pt x="578" y="346"/>
                  </a:lnTo>
                  <a:lnTo>
                    <a:pt x="578" y="244"/>
                  </a:lnTo>
                  <a:lnTo>
                    <a:pt x="406" y="334"/>
                  </a:lnTo>
                  <a:lnTo>
                    <a:pt x="403" y="334"/>
                  </a:lnTo>
                  <a:lnTo>
                    <a:pt x="399" y="335"/>
                  </a:lnTo>
                  <a:lnTo>
                    <a:pt x="397" y="334"/>
                  </a:lnTo>
                  <a:lnTo>
                    <a:pt x="394" y="333"/>
                  </a:lnTo>
                  <a:lnTo>
                    <a:pt x="392" y="332"/>
                  </a:lnTo>
                  <a:lnTo>
                    <a:pt x="389" y="329"/>
                  </a:lnTo>
                  <a:lnTo>
                    <a:pt x="388" y="324"/>
                  </a:lnTo>
                  <a:lnTo>
                    <a:pt x="388" y="320"/>
                  </a:lnTo>
                  <a:lnTo>
                    <a:pt x="390" y="315"/>
                  </a:lnTo>
                  <a:lnTo>
                    <a:pt x="394" y="312"/>
                  </a:lnTo>
                  <a:lnTo>
                    <a:pt x="569" y="221"/>
                  </a:lnTo>
                  <a:lnTo>
                    <a:pt x="297" y="3"/>
                  </a:lnTo>
                  <a:lnTo>
                    <a:pt x="293" y="2"/>
                  </a:lnTo>
                  <a:lnTo>
                    <a:pt x="289" y="0"/>
                  </a:lnTo>
                  <a:lnTo>
                    <a:pt x="285" y="2"/>
                  </a:lnTo>
                  <a:lnTo>
                    <a:pt x="281" y="3"/>
                  </a:lnTo>
                  <a:lnTo>
                    <a:pt x="10" y="222"/>
                  </a:lnTo>
                  <a:lnTo>
                    <a:pt x="184" y="312"/>
                  </a:lnTo>
                  <a:lnTo>
                    <a:pt x="188" y="315"/>
                  </a:lnTo>
                  <a:lnTo>
                    <a:pt x="190" y="320"/>
                  </a:lnTo>
                  <a:lnTo>
                    <a:pt x="190" y="324"/>
                  </a:lnTo>
                  <a:lnTo>
                    <a:pt x="189" y="329"/>
                  </a:lnTo>
                  <a:lnTo>
                    <a:pt x="186" y="332"/>
                  </a:lnTo>
                  <a:lnTo>
                    <a:pt x="184" y="333"/>
                  </a:lnTo>
                  <a:lnTo>
                    <a:pt x="181" y="334"/>
                  </a:lnTo>
                  <a:lnTo>
                    <a:pt x="179" y="335"/>
                  </a:lnTo>
                  <a:lnTo>
                    <a:pt x="175" y="334"/>
                  </a:lnTo>
                  <a:lnTo>
                    <a:pt x="172" y="334"/>
                  </a:lnTo>
                  <a:lnTo>
                    <a:pt x="0" y="244"/>
                  </a:lnTo>
                  <a:lnTo>
                    <a:pt x="0" y="502"/>
                  </a:lnTo>
                  <a:lnTo>
                    <a:pt x="1" y="514"/>
                  </a:lnTo>
                  <a:lnTo>
                    <a:pt x="4" y="524"/>
                  </a:lnTo>
                  <a:lnTo>
                    <a:pt x="9" y="533"/>
                  </a:lnTo>
                  <a:lnTo>
                    <a:pt x="15" y="541"/>
                  </a:lnTo>
                  <a:lnTo>
                    <a:pt x="23" y="547"/>
                  </a:lnTo>
                  <a:lnTo>
                    <a:pt x="32" y="552"/>
                  </a:lnTo>
                  <a:lnTo>
                    <a:pt x="42" y="556"/>
                  </a:lnTo>
                  <a:lnTo>
                    <a:pt x="54" y="556"/>
                  </a:lnTo>
                  <a:lnTo>
                    <a:pt x="360" y="556"/>
                  </a:lnTo>
                  <a:lnTo>
                    <a:pt x="356" y="538"/>
                  </a:lnTo>
                  <a:lnTo>
                    <a:pt x="354" y="519"/>
                  </a:lnTo>
                  <a:lnTo>
                    <a:pt x="356" y="504"/>
                  </a:lnTo>
                  <a:lnTo>
                    <a:pt x="358" y="488"/>
                  </a:lnTo>
                  <a:lnTo>
                    <a:pt x="362" y="474"/>
                  </a:lnTo>
                  <a:lnTo>
                    <a:pt x="367" y="461"/>
                  </a:lnTo>
                  <a:lnTo>
                    <a:pt x="374" y="447"/>
                  </a:lnTo>
                  <a:lnTo>
                    <a:pt x="380" y="436"/>
                  </a:lnTo>
                  <a:lnTo>
                    <a:pt x="389" y="424"/>
                  </a:lnTo>
                  <a:lnTo>
                    <a:pt x="399" y="412"/>
                  </a:lnTo>
                  <a:lnTo>
                    <a:pt x="410" y="403"/>
                  </a:lnTo>
                  <a:lnTo>
                    <a:pt x="421" y="395"/>
                  </a:lnTo>
                  <a:lnTo>
                    <a:pt x="434" y="387"/>
                  </a:lnTo>
                  <a:lnTo>
                    <a:pt x="447" y="380"/>
                  </a:lnTo>
                  <a:lnTo>
                    <a:pt x="461" y="375"/>
                  </a:lnTo>
                  <a:lnTo>
                    <a:pt x="475" y="371"/>
                  </a:lnTo>
                  <a:lnTo>
                    <a:pt x="489" y="370"/>
                  </a:lnTo>
                  <a:lnTo>
                    <a:pt x="505" y="3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28"/>
            <p:cNvSpPr/>
            <p:nvPr/>
          </p:nvSpPr>
          <p:spPr>
            <a:xfrm>
              <a:off x="4342320" y="3771000"/>
              <a:ext cx="155880" cy="150120"/>
            </a:xfrm>
            <a:custGeom>
              <a:avLst/>
              <a:gdLst/>
              <a:ahLst/>
              <a:rect l="l" t="t" r="r" b="b"/>
              <a:pathLst>
                <a:path w="325" h="312">
                  <a:moveTo>
                    <a:pt x="133" y="240"/>
                  </a:moveTo>
                  <a:lnTo>
                    <a:pt x="122" y="240"/>
                  </a:lnTo>
                  <a:lnTo>
                    <a:pt x="111" y="237"/>
                  </a:lnTo>
                  <a:lnTo>
                    <a:pt x="101" y="235"/>
                  </a:lnTo>
                  <a:lnTo>
                    <a:pt x="92" y="232"/>
                  </a:lnTo>
                  <a:lnTo>
                    <a:pt x="81" y="227"/>
                  </a:lnTo>
                  <a:lnTo>
                    <a:pt x="72" y="222"/>
                  </a:lnTo>
                  <a:lnTo>
                    <a:pt x="65" y="216"/>
                  </a:lnTo>
                  <a:lnTo>
                    <a:pt x="57" y="208"/>
                  </a:lnTo>
                  <a:lnTo>
                    <a:pt x="49" y="201"/>
                  </a:lnTo>
                  <a:lnTo>
                    <a:pt x="44" y="192"/>
                  </a:lnTo>
                  <a:lnTo>
                    <a:pt x="38" y="183"/>
                  </a:lnTo>
                  <a:lnTo>
                    <a:pt x="34" y="174"/>
                  </a:lnTo>
                  <a:lnTo>
                    <a:pt x="30" y="164"/>
                  </a:lnTo>
                  <a:lnTo>
                    <a:pt x="27" y="154"/>
                  </a:lnTo>
                  <a:lnTo>
                    <a:pt x="26" y="144"/>
                  </a:lnTo>
                  <a:lnTo>
                    <a:pt x="25" y="132"/>
                  </a:lnTo>
                  <a:lnTo>
                    <a:pt x="26" y="121"/>
                  </a:lnTo>
                  <a:lnTo>
                    <a:pt x="27" y="110"/>
                  </a:lnTo>
                  <a:lnTo>
                    <a:pt x="30" y="100"/>
                  </a:lnTo>
                  <a:lnTo>
                    <a:pt x="34" y="90"/>
                  </a:lnTo>
                  <a:lnTo>
                    <a:pt x="38" y="81"/>
                  </a:lnTo>
                  <a:lnTo>
                    <a:pt x="44" y="72"/>
                  </a:lnTo>
                  <a:lnTo>
                    <a:pt x="49" y="63"/>
                  </a:lnTo>
                  <a:lnTo>
                    <a:pt x="57" y="55"/>
                  </a:lnTo>
                  <a:lnTo>
                    <a:pt x="65" y="49"/>
                  </a:lnTo>
                  <a:lnTo>
                    <a:pt x="72" y="42"/>
                  </a:lnTo>
                  <a:lnTo>
                    <a:pt x="81" y="37"/>
                  </a:lnTo>
                  <a:lnTo>
                    <a:pt x="92" y="32"/>
                  </a:lnTo>
                  <a:lnTo>
                    <a:pt x="101" y="29"/>
                  </a:lnTo>
                  <a:lnTo>
                    <a:pt x="111" y="25"/>
                  </a:lnTo>
                  <a:lnTo>
                    <a:pt x="122" y="24"/>
                  </a:lnTo>
                  <a:lnTo>
                    <a:pt x="133" y="24"/>
                  </a:lnTo>
                  <a:lnTo>
                    <a:pt x="144" y="24"/>
                  </a:lnTo>
                  <a:lnTo>
                    <a:pt x="155" y="25"/>
                  </a:lnTo>
                  <a:lnTo>
                    <a:pt x="165" y="29"/>
                  </a:lnTo>
                  <a:lnTo>
                    <a:pt x="175" y="32"/>
                  </a:lnTo>
                  <a:lnTo>
                    <a:pt x="185" y="37"/>
                  </a:lnTo>
                  <a:lnTo>
                    <a:pt x="193" y="42"/>
                  </a:lnTo>
                  <a:lnTo>
                    <a:pt x="202" y="49"/>
                  </a:lnTo>
                  <a:lnTo>
                    <a:pt x="210" y="55"/>
                  </a:lnTo>
                  <a:lnTo>
                    <a:pt x="216" y="63"/>
                  </a:lnTo>
                  <a:lnTo>
                    <a:pt x="223" y="72"/>
                  </a:lnTo>
                  <a:lnTo>
                    <a:pt x="228" y="81"/>
                  </a:lnTo>
                  <a:lnTo>
                    <a:pt x="233" y="90"/>
                  </a:lnTo>
                  <a:lnTo>
                    <a:pt x="237" y="100"/>
                  </a:lnTo>
                  <a:lnTo>
                    <a:pt x="239" y="110"/>
                  </a:lnTo>
                  <a:lnTo>
                    <a:pt x="241" y="121"/>
                  </a:lnTo>
                  <a:lnTo>
                    <a:pt x="242" y="132"/>
                  </a:lnTo>
                  <a:lnTo>
                    <a:pt x="241" y="144"/>
                  </a:lnTo>
                  <a:lnTo>
                    <a:pt x="239" y="154"/>
                  </a:lnTo>
                  <a:lnTo>
                    <a:pt x="237" y="164"/>
                  </a:lnTo>
                  <a:lnTo>
                    <a:pt x="233" y="174"/>
                  </a:lnTo>
                  <a:lnTo>
                    <a:pt x="228" y="183"/>
                  </a:lnTo>
                  <a:lnTo>
                    <a:pt x="223" y="192"/>
                  </a:lnTo>
                  <a:lnTo>
                    <a:pt x="216" y="201"/>
                  </a:lnTo>
                  <a:lnTo>
                    <a:pt x="210" y="209"/>
                  </a:lnTo>
                  <a:lnTo>
                    <a:pt x="202" y="216"/>
                  </a:lnTo>
                  <a:lnTo>
                    <a:pt x="193" y="222"/>
                  </a:lnTo>
                  <a:lnTo>
                    <a:pt x="185" y="227"/>
                  </a:lnTo>
                  <a:lnTo>
                    <a:pt x="175" y="232"/>
                  </a:lnTo>
                  <a:lnTo>
                    <a:pt x="165" y="235"/>
                  </a:lnTo>
                  <a:lnTo>
                    <a:pt x="155" y="237"/>
                  </a:lnTo>
                  <a:lnTo>
                    <a:pt x="144" y="240"/>
                  </a:lnTo>
                  <a:lnTo>
                    <a:pt x="133" y="240"/>
                  </a:lnTo>
                  <a:close/>
                  <a:moveTo>
                    <a:pt x="322" y="291"/>
                  </a:moveTo>
                  <a:lnTo>
                    <a:pt x="253" y="222"/>
                  </a:lnTo>
                  <a:lnTo>
                    <a:pt x="241" y="209"/>
                  </a:lnTo>
                  <a:lnTo>
                    <a:pt x="246" y="201"/>
                  </a:lnTo>
                  <a:lnTo>
                    <a:pt x="251" y="192"/>
                  </a:lnTo>
                  <a:lnTo>
                    <a:pt x="255" y="183"/>
                  </a:lnTo>
                  <a:lnTo>
                    <a:pt x="259" y="173"/>
                  </a:lnTo>
                  <a:lnTo>
                    <a:pt x="261" y="164"/>
                  </a:lnTo>
                  <a:lnTo>
                    <a:pt x="264" y="154"/>
                  </a:lnTo>
                  <a:lnTo>
                    <a:pt x="265" y="142"/>
                  </a:lnTo>
                  <a:lnTo>
                    <a:pt x="265" y="132"/>
                  </a:lnTo>
                  <a:lnTo>
                    <a:pt x="265" y="118"/>
                  </a:lnTo>
                  <a:lnTo>
                    <a:pt x="262" y="105"/>
                  </a:lnTo>
                  <a:lnTo>
                    <a:pt x="260" y="92"/>
                  </a:lnTo>
                  <a:lnTo>
                    <a:pt x="255" y="81"/>
                  </a:lnTo>
                  <a:lnTo>
                    <a:pt x="250" y="69"/>
                  </a:lnTo>
                  <a:lnTo>
                    <a:pt x="243" y="58"/>
                  </a:lnTo>
                  <a:lnTo>
                    <a:pt x="235" y="49"/>
                  </a:lnTo>
                  <a:lnTo>
                    <a:pt x="227" y="38"/>
                  </a:lnTo>
                  <a:lnTo>
                    <a:pt x="218" y="31"/>
                  </a:lnTo>
                  <a:lnTo>
                    <a:pt x="207" y="23"/>
                  </a:lnTo>
                  <a:lnTo>
                    <a:pt x="196" y="15"/>
                  </a:lnTo>
                  <a:lnTo>
                    <a:pt x="184" y="10"/>
                  </a:lnTo>
                  <a:lnTo>
                    <a:pt x="173" y="6"/>
                  </a:lnTo>
                  <a:lnTo>
                    <a:pt x="160" y="2"/>
                  </a:lnTo>
                  <a:lnTo>
                    <a:pt x="147" y="1"/>
                  </a:lnTo>
                  <a:lnTo>
                    <a:pt x="133" y="0"/>
                  </a:lnTo>
                  <a:lnTo>
                    <a:pt x="120" y="1"/>
                  </a:lnTo>
                  <a:lnTo>
                    <a:pt x="107" y="2"/>
                  </a:lnTo>
                  <a:lnTo>
                    <a:pt x="94" y="6"/>
                  </a:lnTo>
                  <a:lnTo>
                    <a:pt x="81" y="10"/>
                  </a:lnTo>
                  <a:lnTo>
                    <a:pt x="70" y="15"/>
                  </a:lnTo>
                  <a:lnTo>
                    <a:pt x="60" y="23"/>
                  </a:lnTo>
                  <a:lnTo>
                    <a:pt x="49" y="31"/>
                  </a:lnTo>
                  <a:lnTo>
                    <a:pt x="40" y="38"/>
                  </a:lnTo>
                  <a:lnTo>
                    <a:pt x="31" y="49"/>
                  </a:lnTo>
                  <a:lnTo>
                    <a:pt x="24" y="58"/>
                  </a:lnTo>
                  <a:lnTo>
                    <a:pt x="17" y="69"/>
                  </a:lnTo>
                  <a:lnTo>
                    <a:pt x="12" y="81"/>
                  </a:lnTo>
                  <a:lnTo>
                    <a:pt x="7" y="92"/>
                  </a:lnTo>
                  <a:lnTo>
                    <a:pt x="4" y="105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2" y="145"/>
                  </a:lnTo>
                  <a:lnTo>
                    <a:pt x="4" y="159"/>
                  </a:lnTo>
                  <a:lnTo>
                    <a:pt x="7" y="172"/>
                  </a:lnTo>
                  <a:lnTo>
                    <a:pt x="12" y="183"/>
                  </a:lnTo>
                  <a:lnTo>
                    <a:pt x="17" y="195"/>
                  </a:lnTo>
                  <a:lnTo>
                    <a:pt x="24" y="205"/>
                  </a:lnTo>
                  <a:lnTo>
                    <a:pt x="31" y="216"/>
                  </a:lnTo>
                  <a:lnTo>
                    <a:pt x="40" y="226"/>
                  </a:lnTo>
                  <a:lnTo>
                    <a:pt x="49" y="234"/>
                  </a:lnTo>
                  <a:lnTo>
                    <a:pt x="60" y="241"/>
                  </a:lnTo>
                  <a:lnTo>
                    <a:pt x="70" y="248"/>
                  </a:lnTo>
                  <a:lnTo>
                    <a:pt x="81" y="254"/>
                  </a:lnTo>
                  <a:lnTo>
                    <a:pt x="94" y="258"/>
                  </a:lnTo>
                  <a:lnTo>
                    <a:pt x="107" y="262"/>
                  </a:lnTo>
                  <a:lnTo>
                    <a:pt x="120" y="263"/>
                  </a:lnTo>
                  <a:lnTo>
                    <a:pt x="133" y="264"/>
                  </a:lnTo>
                  <a:lnTo>
                    <a:pt x="147" y="263"/>
                  </a:lnTo>
                  <a:lnTo>
                    <a:pt x="158" y="262"/>
                  </a:lnTo>
                  <a:lnTo>
                    <a:pt x="171" y="259"/>
                  </a:lnTo>
                  <a:lnTo>
                    <a:pt x="183" y="254"/>
                  </a:lnTo>
                  <a:lnTo>
                    <a:pt x="194" y="249"/>
                  </a:lnTo>
                  <a:lnTo>
                    <a:pt x="205" y="243"/>
                  </a:lnTo>
                  <a:lnTo>
                    <a:pt x="215" y="236"/>
                  </a:lnTo>
                  <a:lnTo>
                    <a:pt x="224" y="228"/>
                  </a:lnTo>
                  <a:lnTo>
                    <a:pt x="237" y="240"/>
                  </a:lnTo>
                  <a:lnTo>
                    <a:pt x="305" y="309"/>
                  </a:lnTo>
                  <a:lnTo>
                    <a:pt x="309" y="312"/>
                  </a:lnTo>
                  <a:lnTo>
                    <a:pt x="314" y="312"/>
                  </a:lnTo>
                  <a:lnTo>
                    <a:pt x="318" y="312"/>
                  </a:lnTo>
                  <a:lnTo>
                    <a:pt x="322" y="309"/>
                  </a:lnTo>
                  <a:lnTo>
                    <a:pt x="324" y="304"/>
                  </a:lnTo>
                  <a:lnTo>
                    <a:pt x="325" y="300"/>
                  </a:lnTo>
                  <a:lnTo>
                    <a:pt x="324" y="295"/>
                  </a:lnTo>
                  <a:lnTo>
                    <a:pt x="322" y="2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5" name="Group 29"/>
          <p:cNvGrpSpPr/>
          <p:nvPr/>
        </p:nvGrpSpPr>
        <p:grpSpPr>
          <a:xfrm>
            <a:off x="3459240" y="5266080"/>
            <a:ext cx="313920" cy="333000"/>
            <a:chOff x="3459240" y="5266080"/>
            <a:chExt cx="313920" cy="333000"/>
          </a:xfrm>
        </p:grpSpPr>
        <p:sp>
          <p:nvSpPr>
            <p:cNvPr id="396" name="CustomShape 30"/>
            <p:cNvSpPr/>
            <p:nvPr/>
          </p:nvSpPr>
          <p:spPr>
            <a:xfrm>
              <a:off x="3623040" y="5289120"/>
              <a:ext cx="150120" cy="309960"/>
            </a:xfrm>
            <a:custGeom>
              <a:avLst/>
              <a:gdLst/>
              <a:ahLst/>
              <a:rect l="l" t="t" r="r" b="b"/>
              <a:pathLst>
                <a:path w="391" h="807">
                  <a:moveTo>
                    <a:pt x="385" y="2"/>
                  </a:moveTo>
                  <a:lnTo>
                    <a:pt x="381" y="0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0" y="1"/>
                  </a:lnTo>
                  <a:lnTo>
                    <a:pt x="0" y="172"/>
                  </a:lnTo>
                  <a:lnTo>
                    <a:pt x="0" y="807"/>
                  </a:lnTo>
                  <a:lnTo>
                    <a:pt x="382" y="615"/>
                  </a:lnTo>
                  <a:lnTo>
                    <a:pt x="387" y="613"/>
                  </a:lnTo>
                  <a:lnTo>
                    <a:pt x="389" y="609"/>
                  </a:lnTo>
                  <a:lnTo>
                    <a:pt x="391" y="606"/>
                  </a:lnTo>
                  <a:lnTo>
                    <a:pt x="391" y="602"/>
                  </a:lnTo>
                  <a:lnTo>
                    <a:pt x="391" y="15"/>
                  </a:lnTo>
                  <a:lnTo>
                    <a:pt x="391" y="11"/>
                  </a:lnTo>
                  <a:lnTo>
                    <a:pt x="389" y="8"/>
                  </a:lnTo>
                  <a:lnTo>
                    <a:pt x="387" y="4"/>
                  </a:lnTo>
                  <a:lnTo>
                    <a:pt x="38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31"/>
            <p:cNvSpPr/>
            <p:nvPr/>
          </p:nvSpPr>
          <p:spPr>
            <a:xfrm>
              <a:off x="3459240" y="5289120"/>
              <a:ext cx="151920" cy="309960"/>
            </a:xfrm>
            <a:custGeom>
              <a:avLst/>
              <a:gdLst/>
              <a:ahLst/>
              <a:rect l="l" t="t" r="r" b="b"/>
              <a:pathLst>
                <a:path w="392" h="807">
                  <a:moveTo>
                    <a:pt x="8" y="2"/>
                  </a:moveTo>
                  <a:lnTo>
                    <a:pt x="4" y="4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602"/>
                  </a:lnTo>
                  <a:lnTo>
                    <a:pt x="1" y="606"/>
                  </a:lnTo>
                  <a:lnTo>
                    <a:pt x="2" y="609"/>
                  </a:lnTo>
                  <a:lnTo>
                    <a:pt x="5" y="613"/>
                  </a:lnTo>
                  <a:lnTo>
                    <a:pt x="9" y="615"/>
                  </a:lnTo>
                  <a:lnTo>
                    <a:pt x="392" y="807"/>
                  </a:lnTo>
                  <a:lnTo>
                    <a:pt x="392" y="17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32"/>
            <p:cNvSpPr/>
            <p:nvPr/>
          </p:nvSpPr>
          <p:spPr>
            <a:xfrm>
              <a:off x="3493800" y="5266080"/>
              <a:ext cx="244440" cy="69120"/>
            </a:xfrm>
            <a:custGeom>
              <a:avLst/>
              <a:gdLst/>
              <a:ahLst/>
              <a:rect l="l" t="t" r="r" b="b"/>
              <a:pathLst>
                <a:path w="633" h="181">
                  <a:moveTo>
                    <a:pt x="631" y="8"/>
                  </a:moveTo>
                  <a:lnTo>
                    <a:pt x="630" y="6"/>
                  </a:lnTo>
                  <a:lnTo>
                    <a:pt x="628" y="4"/>
                  </a:lnTo>
                  <a:lnTo>
                    <a:pt x="625" y="2"/>
                  </a:lnTo>
                  <a:lnTo>
                    <a:pt x="622" y="1"/>
                  </a:lnTo>
                  <a:lnTo>
                    <a:pt x="620" y="1"/>
                  </a:lnTo>
                  <a:lnTo>
                    <a:pt x="617" y="0"/>
                  </a:lnTo>
                  <a:lnTo>
                    <a:pt x="614" y="1"/>
                  </a:lnTo>
                  <a:lnTo>
                    <a:pt x="612" y="2"/>
                  </a:lnTo>
                  <a:lnTo>
                    <a:pt x="317" y="149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9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310" y="179"/>
                  </a:lnTo>
                  <a:lnTo>
                    <a:pt x="313" y="180"/>
                  </a:lnTo>
                  <a:lnTo>
                    <a:pt x="317" y="181"/>
                  </a:lnTo>
                  <a:lnTo>
                    <a:pt x="320" y="180"/>
                  </a:lnTo>
                  <a:lnTo>
                    <a:pt x="324" y="179"/>
                  </a:lnTo>
                  <a:lnTo>
                    <a:pt x="624" y="29"/>
                  </a:lnTo>
                  <a:lnTo>
                    <a:pt x="628" y="27"/>
                  </a:lnTo>
                  <a:lnTo>
                    <a:pt x="630" y="26"/>
                  </a:lnTo>
                  <a:lnTo>
                    <a:pt x="631" y="22"/>
                  </a:lnTo>
                  <a:lnTo>
                    <a:pt x="632" y="20"/>
                  </a:lnTo>
                  <a:lnTo>
                    <a:pt x="633" y="17"/>
                  </a:lnTo>
                  <a:lnTo>
                    <a:pt x="633" y="14"/>
                  </a:lnTo>
                  <a:lnTo>
                    <a:pt x="632" y="12"/>
                  </a:lnTo>
                  <a:lnTo>
                    <a:pt x="631" y="8"/>
                  </a:lnTo>
                  <a:lnTo>
                    <a:pt x="63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9" name="CustomShape 33"/>
          <p:cNvSpPr/>
          <p:nvPr/>
        </p:nvSpPr>
        <p:spPr>
          <a:xfrm>
            <a:off x="1158120" y="3853800"/>
            <a:ext cx="155700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 rtl="1">
              <a:lnSpc>
                <a:spcPct val="100000"/>
              </a:lnSpc>
            </a:pPr>
            <a:r>
              <a:rPr b="0" lang="en-GB" sz="1600" spc="-1" strike="noStrike">
                <a:solidFill>
                  <a:srgbClr val="125680"/>
                </a:solidFill>
                <a:latin typeface="Segoe UI Semibold"/>
              </a:rPr>
              <a:t>LOREM</a:t>
            </a:r>
            <a:endParaRPr b="0" lang="en-GB" sz="1600" spc="-1" strike="noStrike"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b="0" lang="en-GB" sz="1600" spc="-1" strike="noStrike">
                <a:solidFill>
                  <a:srgbClr val="125680"/>
                </a:solidFill>
                <a:latin typeface="Segoe UI Semibold"/>
              </a:rPr>
              <a:t>IPSUM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400" name="Group 34"/>
          <p:cNvGrpSpPr/>
          <p:nvPr/>
        </p:nvGrpSpPr>
        <p:grpSpPr>
          <a:xfrm>
            <a:off x="1692360" y="3299400"/>
            <a:ext cx="489240" cy="407880"/>
            <a:chOff x="1692360" y="3299400"/>
            <a:chExt cx="489240" cy="407880"/>
          </a:xfrm>
        </p:grpSpPr>
        <p:sp>
          <p:nvSpPr>
            <p:cNvPr id="401" name="CustomShape 35"/>
            <p:cNvSpPr/>
            <p:nvPr/>
          </p:nvSpPr>
          <p:spPr>
            <a:xfrm>
              <a:off x="1692360" y="3299400"/>
              <a:ext cx="489240" cy="309600"/>
            </a:xfrm>
            <a:custGeom>
              <a:avLst/>
              <a:gdLst/>
              <a:ahLst/>
              <a:rect l="l" t="t" r="r" b="b"/>
              <a:pathLst>
                <a:path w="901" h="571">
                  <a:moveTo>
                    <a:pt x="886" y="0"/>
                  </a:moveTo>
                  <a:lnTo>
                    <a:pt x="790" y="0"/>
                  </a:lnTo>
                  <a:lnTo>
                    <a:pt x="783" y="1"/>
                  </a:lnTo>
                  <a:lnTo>
                    <a:pt x="777" y="2"/>
                  </a:lnTo>
                  <a:lnTo>
                    <a:pt x="772" y="5"/>
                  </a:lnTo>
                  <a:lnTo>
                    <a:pt x="767" y="8"/>
                  </a:lnTo>
                  <a:lnTo>
                    <a:pt x="763" y="13"/>
                  </a:lnTo>
                  <a:lnTo>
                    <a:pt x="760" y="18"/>
                  </a:lnTo>
                  <a:lnTo>
                    <a:pt x="757" y="23"/>
                  </a:lnTo>
                  <a:lnTo>
                    <a:pt x="755" y="30"/>
                  </a:lnTo>
                  <a:lnTo>
                    <a:pt x="744" y="121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2" y="136"/>
                  </a:lnTo>
                  <a:lnTo>
                    <a:pt x="738" y="142"/>
                  </a:lnTo>
                  <a:lnTo>
                    <a:pt x="735" y="147"/>
                  </a:lnTo>
                  <a:lnTo>
                    <a:pt x="730" y="149"/>
                  </a:lnTo>
                  <a:lnTo>
                    <a:pt x="723" y="150"/>
                  </a:lnTo>
                  <a:lnTo>
                    <a:pt x="71" y="150"/>
                  </a:lnTo>
                  <a:lnTo>
                    <a:pt x="62" y="151"/>
                  </a:lnTo>
                  <a:lnTo>
                    <a:pt x="53" y="153"/>
                  </a:lnTo>
                  <a:lnTo>
                    <a:pt x="46" y="156"/>
                  </a:lnTo>
                  <a:lnTo>
                    <a:pt x="38" y="160"/>
                  </a:lnTo>
                  <a:lnTo>
                    <a:pt x="31" y="164"/>
                  </a:lnTo>
                  <a:lnTo>
                    <a:pt x="24" y="169"/>
                  </a:lnTo>
                  <a:lnTo>
                    <a:pt x="19" y="175"/>
                  </a:lnTo>
                  <a:lnTo>
                    <a:pt x="14" y="181"/>
                  </a:lnTo>
                  <a:lnTo>
                    <a:pt x="9" y="188"/>
                  </a:lnTo>
                  <a:lnTo>
                    <a:pt x="5" y="196"/>
                  </a:lnTo>
                  <a:lnTo>
                    <a:pt x="3" y="203"/>
                  </a:lnTo>
                  <a:lnTo>
                    <a:pt x="1" y="212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1" y="237"/>
                  </a:lnTo>
                  <a:lnTo>
                    <a:pt x="3" y="244"/>
                  </a:lnTo>
                  <a:lnTo>
                    <a:pt x="62" y="434"/>
                  </a:lnTo>
                  <a:lnTo>
                    <a:pt x="66" y="444"/>
                  </a:lnTo>
                  <a:lnTo>
                    <a:pt x="72" y="453"/>
                  </a:lnTo>
                  <a:lnTo>
                    <a:pt x="79" y="461"/>
                  </a:lnTo>
                  <a:lnTo>
                    <a:pt x="87" y="468"/>
                  </a:lnTo>
                  <a:lnTo>
                    <a:pt x="96" y="474"/>
                  </a:lnTo>
                  <a:lnTo>
                    <a:pt x="106" y="478"/>
                  </a:lnTo>
                  <a:lnTo>
                    <a:pt x="117" y="480"/>
                  </a:lnTo>
                  <a:lnTo>
                    <a:pt x="127" y="481"/>
                  </a:lnTo>
                  <a:lnTo>
                    <a:pt x="132" y="481"/>
                  </a:lnTo>
                  <a:lnTo>
                    <a:pt x="136" y="481"/>
                  </a:lnTo>
                  <a:lnTo>
                    <a:pt x="676" y="481"/>
                  </a:lnTo>
                  <a:lnTo>
                    <a:pt x="680" y="482"/>
                  </a:lnTo>
                  <a:lnTo>
                    <a:pt x="684" y="485"/>
                  </a:lnTo>
                  <a:lnTo>
                    <a:pt x="686" y="489"/>
                  </a:lnTo>
                  <a:lnTo>
                    <a:pt x="688" y="492"/>
                  </a:lnTo>
                  <a:lnTo>
                    <a:pt x="690" y="501"/>
                  </a:lnTo>
                  <a:lnTo>
                    <a:pt x="691" y="511"/>
                  </a:lnTo>
                  <a:lnTo>
                    <a:pt x="691" y="516"/>
                  </a:lnTo>
                  <a:lnTo>
                    <a:pt x="690" y="521"/>
                  </a:lnTo>
                  <a:lnTo>
                    <a:pt x="689" y="525"/>
                  </a:lnTo>
                  <a:lnTo>
                    <a:pt x="687" y="529"/>
                  </a:lnTo>
                  <a:lnTo>
                    <a:pt x="685" y="533"/>
                  </a:lnTo>
                  <a:lnTo>
                    <a:pt x="682" y="536"/>
                  </a:lnTo>
                  <a:lnTo>
                    <a:pt x="678" y="538"/>
                  </a:lnTo>
                  <a:lnTo>
                    <a:pt x="674" y="541"/>
                  </a:lnTo>
                  <a:lnTo>
                    <a:pt x="148" y="541"/>
                  </a:lnTo>
                  <a:lnTo>
                    <a:pt x="145" y="541"/>
                  </a:lnTo>
                  <a:lnTo>
                    <a:pt x="141" y="542"/>
                  </a:lnTo>
                  <a:lnTo>
                    <a:pt x="139" y="543"/>
                  </a:lnTo>
                  <a:lnTo>
                    <a:pt x="137" y="545"/>
                  </a:lnTo>
                  <a:lnTo>
                    <a:pt x="135" y="548"/>
                  </a:lnTo>
                  <a:lnTo>
                    <a:pt x="134" y="550"/>
                  </a:lnTo>
                  <a:lnTo>
                    <a:pt x="133" y="553"/>
                  </a:lnTo>
                  <a:lnTo>
                    <a:pt x="133" y="556"/>
                  </a:lnTo>
                  <a:lnTo>
                    <a:pt x="133" y="559"/>
                  </a:lnTo>
                  <a:lnTo>
                    <a:pt x="134" y="562"/>
                  </a:lnTo>
                  <a:lnTo>
                    <a:pt x="135" y="565"/>
                  </a:lnTo>
                  <a:lnTo>
                    <a:pt x="137" y="567"/>
                  </a:lnTo>
                  <a:lnTo>
                    <a:pt x="139" y="568"/>
                  </a:lnTo>
                  <a:lnTo>
                    <a:pt x="141" y="570"/>
                  </a:lnTo>
                  <a:lnTo>
                    <a:pt x="145" y="571"/>
                  </a:lnTo>
                  <a:lnTo>
                    <a:pt x="148" y="571"/>
                  </a:lnTo>
                  <a:lnTo>
                    <a:pt x="682" y="571"/>
                  </a:lnTo>
                  <a:lnTo>
                    <a:pt x="685" y="569"/>
                  </a:lnTo>
                  <a:lnTo>
                    <a:pt x="693" y="565"/>
                  </a:lnTo>
                  <a:lnTo>
                    <a:pt x="701" y="558"/>
                  </a:lnTo>
                  <a:lnTo>
                    <a:pt x="707" y="553"/>
                  </a:lnTo>
                  <a:lnTo>
                    <a:pt x="713" y="545"/>
                  </a:lnTo>
                  <a:lnTo>
                    <a:pt x="716" y="538"/>
                  </a:lnTo>
                  <a:lnTo>
                    <a:pt x="719" y="530"/>
                  </a:lnTo>
                  <a:lnTo>
                    <a:pt x="720" y="521"/>
                  </a:lnTo>
                  <a:lnTo>
                    <a:pt x="721" y="511"/>
                  </a:lnTo>
                  <a:lnTo>
                    <a:pt x="721" y="505"/>
                  </a:lnTo>
                  <a:lnTo>
                    <a:pt x="720" y="499"/>
                  </a:lnTo>
                  <a:lnTo>
                    <a:pt x="772" y="141"/>
                  </a:lnTo>
                  <a:lnTo>
                    <a:pt x="772" y="138"/>
                  </a:lnTo>
                  <a:lnTo>
                    <a:pt x="773" y="135"/>
                  </a:lnTo>
                  <a:lnTo>
                    <a:pt x="785" y="33"/>
                  </a:lnTo>
                  <a:lnTo>
                    <a:pt x="787" y="31"/>
                  </a:lnTo>
                  <a:lnTo>
                    <a:pt x="790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2" y="29"/>
                  </a:lnTo>
                  <a:lnTo>
                    <a:pt x="895" y="28"/>
                  </a:lnTo>
                  <a:lnTo>
                    <a:pt x="897" y="26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3"/>
                  </a:lnTo>
                  <a:lnTo>
                    <a:pt x="892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36"/>
            <p:cNvSpPr/>
            <p:nvPr/>
          </p:nvSpPr>
          <p:spPr>
            <a:xfrm>
              <a:off x="2002320" y="3625920"/>
              <a:ext cx="81360" cy="81360"/>
            </a:xfrm>
            <a:custGeom>
              <a:avLst/>
              <a:gdLst/>
              <a:ahLst/>
              <a:rect l="l" t="t" r="r" b="b"/>
              <a:pathLst>
                <a:path w="150" h="150"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49" y="83"/>
                  </a:lnTo>
                  <a:lnTo>
                    <a:pt x="150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37"/>
            <p:cNvSpPr/>
            <p:nvPr/>
          </p:nvSpPr>
          <p:spPr>
            <a:xfrm>
              <a:off x="1773720" y="3625920"/>
              <a:ext cx="81360" cy="81360"/>
            </a:xfrm>
            <a:custGeom>
              <a:avLst/>
              <a:gdLst/>
              <a:ahLst/>
              <a:rect l="l" t="t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4" name="Group 38"/>
          <p:cNvGrpSpPr/>
          <p:nvPr/>
        </p:nvGrpSpPr>
        <p:grpSpPr>
          <a:xfrm>
            <a:off x="4498200" y="1567440"/>
            <a:ext cx="5783400" cy="1224360"/>
            <a:chOff x="4498200" y="1567440"/>
            <a:chExt cx="5783400" cy="1224360"/>
          </a:xfrm>
        </p:grpSpPr>
        <p:sp>
          <p:nvSpPr>
            <p:cNvPr id="405" name="CustomShape 39"/>
            <p:cNvSpPr/>
            <p:nvPr/>
          </p:nvSpPr>
          <p:spPr>
            <a:xfrm>
              <a:off x="4498200" y="1928160"/>
              <a:ext cx="5783400" cy="863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 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06" name="CustomShape 40"/>
            <p:cNvSpPr/>
            <p:nvPr/>
          </p:nvSpPr>
          <p:spPr>
            <a:xfrm>
              <a:off x="4507920" y="1567440"/>
              <a:ext cx="15570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b0f7f4"/>
                  </a:solidFill>
                  <a:latin typeface="Segoe UI Semibold"/>
                </a:rPr>
                <a:t>LOREM IPSUM</a:t>
              </a:r>
              <a:endParaRPr b="0" lang="en-GB" sz="1600" spc="-1" strike="noStrike">
                <a:latin typeface="Arial"/>
              </a:endParaRPr>
            </a:p>
          </p:txBody>
        </p:sp>
      </p:grpSp>
      <p:grpSp>
        <p:nvGrpSpPr>
          <p:cNvPr id="407" name="Group 41"/>
          <p:cNvGrpSpPr/>
          <p:nvPr/>
        </p:nvGrpSpPr>
        <p:grpSpPr>
          <a:xfrm>
            <a:off x="4498200" y="4924080"/>
            <a:ext cx="5783400" cy="1224720"/>
            <a:chOff x="4498200" y="4924080"/>
            <a:chExt cx="5783400" cy="1224720"/>
          </a:xfrm>
        </p:grpSpPr>
        <p:sp>
          <p:nvSpPr>
            <p:cNvPr id="408" name="CustomShape 42"/>
            <p:cNvSpPr/>
            <p:nvPr/>
          </p:nvSpPr>
          <p:spPr>
            <a:xfrm>
              <a:off x="4498200" y="5285160"/>
              <a:ext cx="5783400" cy="863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 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09" name="CustomShape 43"/>
            <p:cNvSpPr/>
            <p:nvPr/>
          </p:nvSpPr>
          <p:spPr>
            <a:xfrm>
              <a:off x="4507920" y="4924080"/>
              <a:ext cx="15570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b0f7f4"/>
                  </a:solidFill>
                  <a:latin typeface="Segoe UI Semibold"/>
                </a:rPr>
                <a:t>LOREM IPSUM</a:t>
              </a:r>
              <a:endParaRPr b="0" lang="en-GB" sz="1600" spc="-1" strike="noStrike">
                <a:latin typeface="Arial"/>
              </a:endParaRPr>
            </a:p>
          </p:txBody>
        </p:sp>
      </p:grpSp>
      <p:grpSp>
        <p:nvGrpSpPr>
          <p:cNvPr id="410" name="Group 44"/>
          <p:cNvGrpSpPr/>
          <p:nvPr/>
        </p:nvGrpSpPr>
        <p:grpSpPr>
          <a:xfrm>
            <a:off x="5182560" y="3245400"/>
            <a:ext cx="5539680" cy="1224360"/>
            <a:chOff x="5182560" y="3245400"/>
            <a:chExt cx="5539680" cy="1224360"/>
          </a:xfrm>
        </p:grpSpPr>
        <p:sp>
          <p:nvSpPr>
            <p:cNvPr id="411" name="CustomShape 45"/>
            <p:cNvSpPr/>
            <p:nvPr/>
          </p:nvSpPr>
          <p:spPr>
            <a:xfrm>
              <a:off x="5182560" y="3606120"/>
              <a:ext cx="5539680" cy="863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 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412" name="CustomShape 46"/>
            <p:cNvSpPr/>
            <p:nvPr/>
          </p:nvSpPr>
          <p:spPr>
            <a:xfrm>
              <a:off x="5192280" y="3245400"/>
              <a:ext cx="1557000" cy="24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b0f7f4"/>
                  </a:solidFill>
                  <a:latin typeface="Segoe UI Semibold"/>
                </a:rPr>
                <a:t>LOREM IPSUM</a:t>
              </a:r>
              <a:endParaRPr b="0" lang="en-GB" sz="1600" spc="-1" strike="noStrike">
                <a:latin typeface="Arial"/>
              </a:endParaRPr>
            </a:p>
          </p:txBody>
        </p:sp>
      </p:grpSp>
      <p:sp>
        <p:nvSpPr>
          <p:cNvPr id="413" name="CustomShape 47"/>
          <p:cNvSpPr/>
          <p:nvPr/>
        </p:nvSpPr>
        <p:spPr>
          <a:xfrm>
            <a:off x="207720" y="590796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48"/>
          <p:cNvSpPr/>
          <p:nvPr/>
        </p:nvSpPr>
        <p:spPr>
          <a:xfrm>
            <a:off x="748800" y="563760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49"/>
          <p:cNvSpPr/>
          <p:nvPr/>
        </p:nvSpPr>
        <p:spPr>
          <a:xfrm>
            <a:off x="1946160" y="6325200"/>
            <a:ext cx="333360" cy="16524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0" y="0"/>
            <a:ext cx="12188520" cy="323640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"/>
          <p:cNvSpPr/>
          <p:nvPr/>
        </p:nvSpPr>
        <p:spPr>
          <a:xfrm>
            <a:off x="0" y="3230280"/>
            <a:ext cx="12188520" cy="362736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Line 3"/>
          <p:cNvSpPr/>
          <p:nvPr/>
        </p:nvSpPr>
        <p:spPr>
          <a:xfrm>
            <a:off x="0" y="3489120"/>
            <a:ext cx="10500120" cy="360"/>
          </a:xfrm>
          <a:prstGeom prst="line">
            <a:avLst/>
          </a:prstGeom>
          <a:ln w="2844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19" name="Group 4"/>
          <p:cNvGrpSpPr/>
          <p:nvPr/>
        </p:nvGrpSpPr>
        <p:grpSpPr>
          <a:xfrm>
            <a:off x="721800" y="901080"/>
            <a:ext cx="10809000" cy="1239480"/>
            <a:chOff x="721800" y="901080"/>
            <a:chExt cx="10809000" cy="1239480"/>
          </a:xfrm>
        </p:grpSpPr>
        <p:sp>
          <p:nvSpPr>
            <p:cNvPr id="420" name="CustomShape 5"/>
            <p:cNvSpPr/>
            <p:nvPr/>
          </p:nvSpPr>
          <p:spPr>
            <a:xfrm>
              <a:off x="2427120" y="1906200"/>
              <a:ext cx="7236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6"/>
            <p:cNvSpPr/>
            <p:nvPr/>
          </p:nvSpPr>
          <p:spPr>
            <a:xfrm>
              <a:off x="4841280" y="204084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7"/>
            <p:cNvSpPr/>
            <p:nvPr/>
          </p:nvSpPr>
          <p:spPr>
            <a:xfrm>
              <a:off x="5322600" y="121860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8"/>
            <p:cNvSpPr/>
            <p:nvPr/>
          </p:nvSpPr>
          <p:spPr>
            <a:xfrm>
              <a:off x="721800" y="1479960"/>
              <a:ext cx="7236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9"/>
            <p:cNvSpPr/>
            <p:nvPr/>
          </p:nvSpPr>
          <p:spPr>
            <a:xfrm>
              <a:off x="1857240" y="1512000"/>
              <a:ext cx="7488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10"/>
            <p:cNvSpPr/>
            <p:nvPr/>
          </p:nvSpPr>
          <p:spPr>
            <a:xfrm>
              <a:off x="3825360" y="1305000"/>
              <a:ext cx="76320" cy="7380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11"/>
            <p:cNvSpPr/>
            <p:nvPr/>
          </p:nvSpPr>
          <p:spPr>
            <a:xfrm>
              <a:off x="7661880" y="199044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12"/>
            <p:cNvSpPr/>
            <p:nvPr/>
          </p:nvSpPr>
          <p:spPr>
            <a:xfrm>
              <a:off x="6024600" y="192312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13"/>
            <p:cNvSpPr/>
            <p:nvPr/>
          </p:nvSpPr>
          <p:spPr>
            <a:xfrm>
              <a:off x="9582480" y="206568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14"/>
            <p:cNvSpPr/>
            <p:nvPr/>
          </p:nvSpPr>
          <p:spPr>
            <a:xfrm>
              <a:off x="1096920" y="156996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15"/>
            <p:cNvSpPr/>
            <p:nvPr/>
          </p:nvSpPr>
          <p:spPr>
            <a:xfrm>
              <a:off x="6572160" y="111384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16"/>
            <p:cNvSpPr/>
            <p:nvPr/>
          </p:nvSpPr>
          <p:spPr>
            <a:xfrm>
              <a:off x="11134440" y="157284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17"/>
            <p:cNvSpPr/>
            <p:nvPr/>
          </p:nvSpPr>
          <p:spPr>
            <a:xfrm>
              <a:off x="10500480" y="90108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18"/>
            <p:cNvSpPr/>
            <p:nvPr/>
          </p:nvSpPr>
          <p:spPr>
            <a:xfrm>
              <a:off x="9132480" y="12186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19"/>
            <p:cNvSpPr/>
            <p:nvPr/>
          </p:nvSpPr>
          <p:spPr>
            <a:xfrm>
              <a:off x="7175160" y="1330920"/>
              <a:ext cx="7632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20"/>
            <p:cNvSpPr/>
            <p:nvPr/>
          </p:nvSpPr>
          <p:spPr>
            <a:xfrm>
              <a:off x="8313840" y="1769040"/>
              <a:ext cx="7236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21"/>
            <p:cNvSpPr/>
            <p:nvPr/>
          </p:nvSpPr>
          <p:spPr>
            <a:xfrm>
              <a:off x="2748960" y="157860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22"/>
            <p:cNvSpPr/>
            <p:nvPr/>
          </p:nvSpPr>
          <p:spPr>
            <a:xfrm>
              <a:off x="3932640" y="151200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23"/>
            <p:cNvSpPr/>
            <p:nvPr/>
          </p:nvSpPr>
          <p:spPr>
            <a:xfrm>
              <a:off x="11457000" y="1143360"/>
              <a:ext cx="7380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24"/>
            <p:cNvSpPr/>
            <p:nvPr/>
          </p:nvSpPr>
          <p:spPr>
            <a:xfrm>
              <a:off x="6646320" y="1719000"/>
              <a:ext cx="7488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25"/>
            <p:cNvSpPr/>
            <p:nvPr/>
          </p:nvSpPr>
          <p:spPr>
            <a:xfrm>
              <a:off x="10329120" y="1512000"/>
              <a:ext cx="7632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26"/>
            <p:cNvSpPr/>
            <p:nvPr/>
          </p:nvSpPr>
          <p:spPr>
            <a:xfrm>
              <a:off x="7802640" y="103680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2" name="Group 27"/>
          <p:cNvGrpSpPr/>
          <p:nvPr/>
        </p:nvGrpSpPr>
        <p:grpSpPr>
          <a:xfrm>
            <a:off x="826920" y="3299760"/>
            <a:ext cx="1383840" cy="548280"/>
            <a:chOff x="826920" y="3299760"/>
            <a:chExt cx="1383840" cy="548280"/>
          </a:xfrm>
        </p:grpSpPr>
        <p:sp>
          <p:nvSpPr>
            <p:cNvPr id="443" name="CustomShape 28"/>
            <p:cNvSpPr/>
            <p:nvPr/>
          </p:nvSpPr>
          <p:spPr>
            <a:xfrm>
              <a:off x="826920" y="3489480"/>
              <a:ext cx="1383840" cy="358560"/>
            </a:xfrm>
            <a:custGeom>
              <a:avLst/>
              <a:gdLst/>
              <a:ahLst/>
              <a:rect l="l" t="t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rotWithShape="0">
              <a:gsLst>
                <a:gs pos="0">
                  <a:srgbClr val="b0f7f4">
                    <a:alpha val="0"/>
                  </a:srgbClr>
                </a:gs>
                <a:gs pos="100000">
                  <a:srgbClr val="b0f7f4">
                    <a:alpha val="20000"/>
                  </a:srgbClr>
                </a:gs>
              </a:gsLst>
              <a:lin ang="135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4" name="Group 29"/>
            <p:cNvGrpSpPr/>
            <p:nvPr/>
          </p:nvGrpSpPr>
          <p:grpSpPr>
            <a:xfrm>
              <a:off x="826920" y="3299760"/>
              <a:ext cx="1383840" cy="333000"/>
              <a:chOff x="826920" y="3299760"/>
              <a:chExt cx="1383840" cy="333000"/>
            </a:xfrm>
          </p:grpSpPr>
          <p:sp>
            <p:nvSpPr>
              <p:cNvPr id="445" name="CustomShape 30"/>
              <p:cNvSpPr/>
              <p:nvPr/>
            </p:nvSpPr>
            <p:spPr>
              <a:xfrm>
                <a:off x="826920" y="3299760"/>
                <a:ext cx="1039320" cy="333000"/>
              </a:xfrm>
              <a:custGeom>
                <a:avLst/>
                <a:gdLst/>
                <a:ahLst/>
                <a:rect l="l" t="t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b0f7f4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" name="CustomShape 31"/>
              <p:cNvSpPr/>
              <p:nvPr/>
            </p:nvSpPr>
            <p:spPr>
              <a:xfrm>
                <a:off x="826920" y="3299760"/>
                <a:ext cx="1383840" cy="223560"/>
              </a:xfrm>
              <a:custGeom>
                <a:avLst/>
                <a:gdLst/>
                <a:ahLst/>
                <a:rect l="l" t="t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12395e"/>
                  </a:gs>
                  <a:gs pos="100000">
                    <a:srgbClr val="125680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" name="CustomShape 32"/>
              <p:cNvSpPr/>
              <p:nvPr/>
            </p:nvSpPr>
            <p:spPr>
              <a:xfrm>
                <a:off x="1866600" y="3380760"/>
                <a:ext cx="344160" cy="252000"/>
              </a:xfrm>
              <a:custGeom>
                <a:avLst/>
                <a:gdLst/>
                <a:ahLst/>
                <a:rect l="l" t="t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b0f7f4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48" name="CustomShape 33"/>
          <p:cNvSpPr/>
          <p:nvPr/>
        </p:nvSpPr>
        <p:spPr>
          <a:xfrm>
            <a:off x="808920" y="591840"/>
            <a:ext cx="238788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DIAGRAM</a:t>
            </a:r>
            <a:endParaRPr b="0" lang="en-GB" sz="4000" spc="-1" strike="noStrike">
              <a:latin typeface="Arial"/>
            </a:endParaRPr>
          </a:p>
        </p:txBody>
      </p:sp>
      <p:grpSp>
        <p:nvGrpSpPr>
          <p:cNvPr id="449" name="Group 34"/>
          <p:cNvGrpSpPr/>
          <p:nvPr/>
        </p:nvGrpSpPr>
        <p:grpSpPr>
          <a:xfrm>
            <a:off x="3064320" y="3299760"/>
            <a:ext cx="1383840" cy="548280"/>
            <a:chOff x="3064320" y="3299760"/>
            <a:chExt cx="1383840" cy="548280"/>
          </a:xfrm>
        </p:grpSpPr>
        <p:sp>
          <p:nvSpPr>
            <p:cNvPr id="450" name="CustomShape 35"/>
            <p:cNvSpPr/>
            <p:nvPr/>
          </p:nvSpPr>
          <p:spPr>
            <a:xfrm>
              <a:off x="3064320" y="3489480"/>
              <a:ext cx="1383840" cy="358560"/>
            </a:xfrm>
            <a:custGeom>
              <a:avLst/>
              <a:gdLst/>
              <a:ahLst/>
              <a:rect l="l" t="t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rotWithShape="0">
              <a:gsLst>
                <a:gs pos="0">
                  <a:srgbClr val="b0f7f4">
                    <a:alpha val="0"/>
                  </a:srgbClr>
                </a:gs>
                <a:gs pos="100000">
                  <a:srgbClr val="b0f7f4">
                    <a:alpha val="20000"/>
                  </a:srgbClr>
                </a:gs>
              </a:gsLst>
              <a:lin ang="135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51" name="Group 36"/>
            <p:cNvGrpSpPr/>
            <p:nvPr/>
          </p:nvGrpSpPr>
          <p:grpSpPr>
            <a:xfrm>
              <a:off x="3064320" y="3299760"/>
              <a:ext cx="1383840" cy="333000"/>
              <a:chOff x="3064320" y="3299760"/>
              <a:chExt cx="1383840" cy="333000"/>
            </a:xfrm>
          </p:grpSpPr>
          <p:sp>
            <p:nvSpPr>
              <p:cNvPr id="452" name="CustomShape 37"/>
              <p:cNvSpPr/>
              <p:nvPr/>
            </p:nvSpPr>
            <p:spPr>
              <a:xfrm>
                <a:off x="3064320" y="3299760"/>
                <a:ext cx="1039320" cy="333000"/>
              </a:xfrm>
              <a:custGeom>
                <a:avLst/>
                <a:gdLst/>
                <a:ahLst/>
                <a:rect l="l" t="t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b0f7f4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CustomShape 38"/>
              <p:cNvSpPr/>
              <p:nvPr/>
            </p:nvSpPr>
            <p:spPr>
              <a:xfrm>
                <a:off x="3064320" y="3299760"/>
                <a:ext cx="1383840" cy="223560"/>
              </a:xfrm>
              <a:custGeom>
                <a:avLst/>
                <a:gdLst/>
                <a:ahLst/>
                <a:rect l="l" t="t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12395e"/>
                  </a:gs>
                  <a:gs pos="100000">
                    <a:srgbClr val="125680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4" name="CustomShape 39"/>
              <p:cNvSpPr/>
              <p:nvPr/>
            </p:nvSpPr>
            <p:spPr>
              <a:xfrm>
                <a:off x="4104000" y="3380760"/>
                <a:ext cx="344160" cy="252000"/>
              </a:xfrm>
              <a:custGeom>
                <a:avLst/>
                <a:gdLst/>
                <a:ahLst/>
                <a:rect l="l" t="t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b0f7f4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55" name="Group 40"/>
          <p:cNvGrpSpPr/>
          <p:nvPr/>
        </p:nvGrpSpPr>
        <p:grpSpPr>
          <a:xfrm>
            <a:off x="5301720" y="3299760"/>
            <a:ext cx="1384200" cy="548280"/>
            <a:chOff x="5301720" y="3299760"/>
            <a:chExt cx="1384200" cy="548280"/>
          </a:xfrm>
        </p:grpSpPr>
        <p:sp>
          <p:nvSpPr>
            <p:cNvPr id="456" name="CustomShape 41"/>
            <p:cNvSpPr/>
            <p:nvPr/>
          </p:nvSpPr>
          <p:spPr>
            <a:xfrm>
              <a:off x="5301720" y="3489480"/>
              <a:ext cx="1383840" cy="358560"/>
            </a:xfrm>
            <a:custGeom>
              <a:avLst/>
              <a:gdLst/>
              <a:ahLst/>
              <a:rect l="l" t="t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rotWithShape="0">
              <a:gsLst>
                <a:gs pos="0">
                  <a:srgbClr val="b0f7f4">
                    <a:alpha val="0"/>
                  </a:srgbClr>
                </a:gs>
                <a:gs pos="100000">
                  <a:srgbClr val="b0f7f4">
                    <a:alpha val="20000"/>
                  </a:srgbClr>
                </a:gs>
              </a:gsLst>
              <a:lin ang="135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57" name="Group 42"/>
            <p:cNvGrpSpPr/>
            <p:nvPr/>
          </p:nvGrpSpPr>
          <p:grpSpPr>
            <a:xfrm>
              <a:off x="5301720" y="3299760"/>
              <a:ext cx="1384200" cy="333000"/>
              <a:chOff x="5301720" y="3299760"/>
              <a:chExt cx="1384200" cy="333000"/>
            </a:xfrm>
          </p:grpSpPr>
          <p:sp>
            <p:nvSpPr>
              <p:cNvPr id="458" name="CustomShape 43"/>
              <p:cNvSpPr/>
              <p:nvPr/>
            </p:nvSpPr>
            <p:spPr>
              <a:xfrm>
                <a:off x="5301720" y="3299760"/>
                <a:ext cx="1039320" cy="333000"/>
              </a:xfrm>
              <a:custGeom>
                <a:avLst/>
                <a:gdLst/>
                <a:ahLst/>
                <a:rect l="l" t="t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b0f7f4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9" name="CustomShape 44"/>
              <p:cNvSpPr/>
              <p:nvPr/>
            </p:nvSpPr>
            <p:spPr>
              <a:xfrm>
                <a:off x="5301720" y="3299760"/>
                <a:ext cx="1383840" cy="223560"/>
              </a:xfrm>
              <a:custGeom>
                <a:avLst/>
                <a:gdLst/>
                <a:ahLst/>
                <a:rect l="l" t="t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12395e"/>
                  </a:gs>
                  <a:gs pos="100000">
                    <a:srgbClr val="125680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0" name="CustomShape 45"/>
              <p:cNvSpPr/>
              <p:nvPr/>
            </p:nvSpPr>
            <p:spPr>
              <a:xfrm>
                <a:off x="6341760" y="3380760"/>
                <a:ext cx="344160" cy="252000"/>
              </a:xfrm>
              <a:custGeom>
                <a:avLst/>
                <a:gdLst/>
                <a:ahLst/>
                <a:rect l="l" t="t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b0f7f4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61" name="Group 46"/>
          <p:cNvGrpSpPr/>
          <p:nvPr/>
        </p:nvGrpSpPr>
        <p:grpSpPr>
          <a:xfrm>
            <a:off x="7539120" y="3299760"/>
            <a:ext cx="1384200" cy="548280"/>
            <a:chOff x="7539120" y="3299760"/>
            <a:chExt cx="1384200" cy="548280"/>
          </a:xfrm>
        </p:grpSpPr>
        <p:sp>
          <p:nvSpPr>
            <p:cNvPr id="462" name="CustomShape 47"/>
            <p:cNvSpPr/>
            <p:nvPr/>
          </p:nvSpPr>
          <p:spPr>
            <a:xfrm>
              <a:off x="7539120" y="3489480"/>
              <a:ext cx="1383840" cy="358560"/>
            </a:xfrm>
            <a:custGeom>
              <a:avLst/>
              <a:gdLst/>
              <a:ahLst/>
              <a:rect l="l" t="t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rotWithShape="0">
              <a:gsLst>
                <a:gs pos="0">
                  <a:srgbClr val="b0f7f4">
                    <a:alpha val="0"/>
                  </a:srgbClr>
                </a:gs>
                <a:gs pos="100000">
                  <a:srgbClr val="b0f7f4">
                    <a:alpha val="20000"/>
                  </a:srgbClr>
                </a:gs>
              </a:gsLst>
              <a:lin ang="135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3" name="Group 48"/>
            <p:cNvGrpSpPr/>
            <p:nvPr/>
          </p:nvGrpSpPr>
          <p:grpSpPr>
            <a:xfrm>
              <a:off x="7539120" y="3299760"/>
              <a:ext cx="1384200" cy="333000"/>
              <a:chOff x="7539120" y="3299760"/>
              <a:chExt cx="1384200" cy="333000"/>
            </a:xfrm>
          </p:grpSpPr>
          <p:sp>
            <p:nvSpPr>
              <p:cNvPr id="464" name="CustomShape 49"/>
              <p:cNvSpPr/>
              <p:nvPr/>
            </p:nvSpPr>
            <p:spPr>
              <a:xfrm>
                <a:off x="7539120" y="3299760"/>
                <a:ext cx="1039320" cy="333000"/>
              </a:xfrm>
              <a:custGeom>
                <a:avLst/>
                <a:gdLst/>
                <a:ahLst/>
                <a:rect l="l" t="t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b0f7f4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5" name="CustomShape 50"/>
              <p:cNvSpPr/>
              <p:nvPr/>
            </p:nvSpPr>
            <p:spPr>
              <a:xfrm>
                <a:off x="7539120" y="3299760"/>
                <a:ext cx="1383840" cy="223560"/>
              </a:xfrm>
              <a:custGeom>
                <a:avLst/>
                <a:gdLst/>
                <a:ahLst/>
                <a:rect l="l" t="t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12395e"/>
                  </a:gs>
                  <a:gs pos="100000">
                    <a:srgbClr val="125680"/>
                  </a:gs>
                </a:gsLst>
                <a:lin ang="54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6" name="CustomShape 51"/>
              <p:cNvSpPr/>
              <p:nvPr/>
            </p:nvSpPr>
            <p:spPr>
              <a:xfrm>
                <a:off x="8579160" y="3380760"/>
                <a:ext cx="344160" cy="252000"/>
              </a:xfrm>
              <a:custGeom>
                <a:avLst/>
                <a:gdLst/>
                <a:ahLst/>
                <a:rect l="l" t="t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b0f7f4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67" name="Group 52"/>
          <p:cNvGrpSpPr/>
          <p:nvPr/>
        </p:nvGrpSpPr>
        <p:grpSpPr>
          <a:xfrm>
            <a:off x="9776880" y="3299760"/>
            <a:ext cx="1383840" cy="548280"/>
            <a:chOff x="9776880" y="3299760"/>
            <a:chExt cx="1383840" cy="548280"/>
          </a:xfrm>
        </p:grpSpPr>
        <p:sp>
          <p:nvSpPr>
            <p:cNvPr id="468" name="CustomShape 53"/>
            <p:cNvSpPr/>
            <p:nvPr/>
          </p:nvSpPr>
          <p:spPr>
            <a:xfrm>
              <a:off x="9776880" y="3489480"/>
              <a:ext cx="1383840" cy="358560"/>
            </a:xfrm>
            <a:custGeom>
              <a:avLst/>
              <a:gdLst/>
              <a:ahLst/>
              <a:rect l="l" t="t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rotWithShape="0">
              <a:gsLst>
                <a:gs pos="0">
                  <a:srgbClr val="b0f7f4">
                    <a:alpha val="0"/>
                  </a:srgbClr>
                </a:gs>
                <a:gs pos="100000">
                  <a:srgbClr val="b0f7f4">
                    <a:alpha val="20000"/>
                  </a:srgbClr>
                </a:gs>
              </a:gsLst>
              <a:lin ang="135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9" name="Group 54"/>
            <p:cNvGrpSpPr/>
            <p:nvPr/>
          </p:nvGrpSpPr>
          <p:grpSpPr>
            <a:xfrm>
              <a:off x="9776880" y="3299760"/>
              <a:ext cx="1383840" cy="333000"/>
              <a:chOff x="9776880" y="3299760"/>
              <a:chExt cx="1383840" cy="333000"/>
            </a:xfrm>
          </p:grpSpPr>
          <p:sp>
            <p:nvSpPr>
              <p:cNvPr id="470" name="CustomShape 55"/>
              <p:cNvSpPr/>
              <p:nvPr/>
            </p:nvSpPr>
            <p:spPr>
              <a:xfrm>
                <a:off x="9776880" y="3299760"/>
                <a:ext cx="1039320" cy="333000"/>
              </a:xfrm>
              <a:custGeom>
                <a:avLst/>
                <a:gdLst/>
                <a:ahLst/>
                <a:rect l="l" t="t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baba7"/>
                  </a:gs>
                  <a:gs pos="100000">
                    <a:srgbClr val="f6443b"/>
                  </a:gs>
                </a:gsLst>
                <a:lin ang="27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1" name="CustomShape 56"/>
              <p:cNvSpPr/>
              <p:nvPr/>
            </p:nvSpPr>
            <p:spPr>
              <a:xfrm>
                <a:off x="9776880" y="3299760"/>
                <a:ext cx="1383840" cy="223560"/>
              </a:xfrm>
              <a:custGeom>
                <a:avLst/>
                <a:gdLst/>
                <a:ahLst/>
                <a:rect l="l" t="t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rotWithShape="0">
                <a:gsLst>
                  <a:gs pos="32000">
                    <a:srgbClr val="f6443b"/>
                  </a:gs>
                  <a:gs pos="100000">
                    <a:srgbClr val="f8716a"/>
                  </a:gs>
                </a:gsLst>
                <a:lin ang="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2" name="CustomShape 57"/>
              <p:cNvSpPr/>
              <p:nvPr/>
            </p:nvSpPr>
            <p:spPr>
              <a:xfrm>
                <a:off x="10816560" y="3380760"/>
                <a:ext cx="344160" cy="252000"/>
              </a:xfrm>
              <a:custGeom>
                <a:avLst/>
                <a:gdLst/>
                <a:ahLst/>
                <a:rect l="l" t="t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bb3b0"/>
                  </a:gs>
                  <a:gs pos="100000">
                    <a:srgbClr val="f6443b"/>
                  </a:gs>
                </a:gsLst>
                <a:lin ang="18900000"/>
              </a:gra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73" name="Group 58"/>
          <p:cNvGrpSpPr/>
          <p:nvPr/>
        </p:nvGrpSpPr>
        <p:grpSpPr>
          <a:xfrm>
            <a:off x="954720" y="2035080"/>
            <a:ext cx="1128240" cy="1128240"/>
            <a:chOff x="954720" y="2035080"/>
            <a:chExt cx="1128240" cy="1128240"/>
          </a:xfrm>
        </p:grpSpPr>
        <p:sp>
          <p:nvSpPr>
            <p:cNvPr id="474" name="CustomShape 59"/>
            <p:cNvSpPr/>
            <p:nvPr/>
          </p:nvSpPr>
          <p:spPr>
            <a:xfrm rot="2700000">
              <a:off x="1119600" y="2199960"/>
              <a:ext cx="797760" cy="79776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60"/>
            <p:cNvSpPr/>
            <p:nvPr/>
          </p:nvSpPr>
          <p:spPr>
            <a:xfrm rot="2700000">
              <a:off x="1211760" y="2292480"/>
              <a:ext cx="613800" cy="6138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6" name="Group 61"/>
          <p:cNvGrpSpPr/>
          <p:nvPr/>
        </p:nvGrpSpPr>
        <p:grpSpPr>
          <a:xfrm>
            <a:off x="3192480" y="2035080"/>
            <a:ext cx="1128240" cy="1128240"/>
            <a:chOff x="3192480" y="2035080"/>
            <a:chExt cx="1128240" cy="1128240"/>
          </a:xfrm>
        </p:grpSpPr>
        <p:sp>
          <p:nvSpPr>
            <p:cNvPr id="477" name="CustomShape 62"/>
            <p:cNvSpPr/>
            <p:nvPr/>
          </p:nvSpPr>
          <p:spPr>
            <a:xfrm rot="2700000">
              <a:off x="3357720" y="2199960"/>
              <a:ext cx="797760" cy="79776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63"/>
            <p:cNvSpPr/>
            <p:nvPr/>
          </p:nvSpPr>
          <p:spPr>
            <a:xfrm rot="2700000">
              <a:off x="3449520" y="2292480"/>
              <a:ext cx="613800" cy="6138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9" name="Group 64"/>
          <p:cNvGrpSpPr/>
          <p:nvPr/>
        </p:nvGrpSpPr>
        <p:grpSpPr>
          <a:xfrm>
            <a:off x="5429880" y="2035080"/>
            <a:ext cx="1128240" cy="1128240"/>
            <a:chOff x="5429880" y="2035080"/>
            <a:chExt cx="1128240" cy="1128240"/>
          </a:xfrm>
        </p:grpSpPr>
        <p:sp>
          <p:nvSpPr>
            <p:cNvPr id="480" name="CustomShape 65"/>
            <p:cNvSpPr/>
            <p:nvPr/>
          </p:nvSpPr>
          <p:spPr>
            <a:xfrm rot="2700000">
              <a:off x="5595120" y="2199960"/>
              <a:ext cx="797760" cy="79776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66"/>
            <p:cNvSpPr/>
            <p:nvPr/>
          </p:nvSpPr>
          <p:spPr>
            <a:xfrm rot="2700000">
              <a:off x="5686920" y="2292480"/>
              <a:ext cx="613800" cy="6138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2" name="Group 67"/>
          <p:cNvGrpSpPr/>
          <p:nvPr/>
        </p:nvGrpSpPr>
        <p:grpSpPr>
          <a:xfrm>
            <a:off x="7667280" y="2035080"/>
            <a:ext cx="1128240" cy="1128240"/>
            <a:chOff x="7667280" y="2035080"/>
            <a:chExt cx="1128240" cy="1128240"/>
          </a:xfrm>
        </p:grpSpPr>
        <p:sp>
          <p:nvSpPr>
            <p:cNvPr id="483" name="CustomShape 68"/>
            <p:cNvSpPr/>
            <p:nvPr/>
          </p:nvSpPr>
          <p:spPr>
            <a:xfrm rot="2700000">
              <a:off x="7832520" y="2199960"/>
              <a:ext cx="797760" cy="79776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69"/>
            <p:cNvSpPr/>
            <p:nvPr/>
          </p:nvSpPr>
          <p:spPr>
            <a:xfrm rot="2700000">
              <a:off x="7924320" y="2292480"/>
              <a:ext cx="613800" cy="6138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5" name="Group 70"/>
          <p:cNvGrpSpPr/>
          <p:nvPr/>
        </p:nvGrpSpPr>
        <p:grpSpPr>
          <a:xfrm>
            <a:off x="9904680" y="2040480"/>
            <a:ext cx="1128240" cy="1128240"/>
            <a:chOff x="9904680" y="2040480"/>
            <a:chExt cx="1128240" cy="1128240"/>
          </a:xfrm>
        </p:grpSpPr>
        <p:sp>
          <p:nvSpPr>
            <p:cNvPr id="486" name="CustomShape 71"/>
            <p:cNvSpPr/>
            <p:nvPr/>
          </p:nvSpPr>
          <p:spPr>
            <a:xfrm rot="2700000">
              <a:off x="10069920" y="2205360"/>
              <a:ext cx="797760" cy="79776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72"/>
            <p:cNvSpPr/>
            <p:nvPr/>
          </p:nvSpPr>
          <p:spPr>
            <a:xfrm rot="2700000">
              <a:off x="10161720" y="2297880"/>
              <a:ext cx="613800" cy="6138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8" name="Group 73"/>
          <p:cNvGrpSpPr/>
          <p:nvPr/>
        </p:nvGrpSpPr>
        <p:grpSpPr>
          <a:xfrm>
            <a:off x="8088480" y="2477880"/>
            <a:ext cx="285480" cy="286920"/>
            <a:chOff x="8088480" y="2477880"/>
            <a:chExt cx="285480" cy="286920"/>
          </a:xfrm>
        </p:grpSpPr>
        <p:sp>
          <p:nvSpPr>
            <p:cNvPr id="489" name="CustomShape 74"/>
            <p:cNvSpPr/>
            <p:nvPr/>
          </p:nvSpPr>
          <p:spPr>
            <a:xfrm>
              <a:off x="8088480" y="2477880"/>
              <a:ext cx="285480" cy="286920"/>
            </a:xfrm>
            <a:custGeom>
              <a:avLst/>
              <a:gdLst/>
              <a:ahLst/>
              <a:rect l="l" t="t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75"/>
            <p:cNvSpPr/>
            <p:nvPr/>
          </p:nvSpPr>
          <p:spPr>
            <a:xfrm>
              <a:off x="8117280" y="2535120"/>
              <a:ext cx="199800" cy="72720"/>
            </a:xfrm>
            <a:custGeom>
              <a:avLst/>
              <a:gdLst/>
              <a:ahLst/>
              <a:rect l="l" t="t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1" name="Group 76"/>
          <p:cNvGrpSpPr/>
          <p:nvPr/>
        </p:nvGrpSpPr>
        <p:grpSpPr>
          <a:xfrm>
            <a:off x="5851080" y="2486880"/>
            <a:ext cx="285120" cy="225000"/>
            <a:chOff x="5851080" y="2486880"/>
            <a:chExt cx="285120" cy="225000"/>
          </a:xfrm>
        </p:grpSpPr>
        <p:sp>
          <p:nvSpPr>
            <p:cNvPr id="492" name="CustomShape 77"/>
            <p:cNvSpPr/>
            <p:nvPr/>
          </p:nvSpPr>
          <p:spPr>
            <a:xfrm>
              <a:off x="6019200" y="2521800"/>
              <a:ext cx="117000" cy="190080"/>
            </a:xfrm>
            <a:custGeom>
              <a:avLst/>
              <a:gdLst/>
              <a:ahLst/>
              <a:rect l="l" t="t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78"/>
            <p:cNvSpPr/>
            <p:nvPr/>
          </p:nvSpPr>
          <p:spPr>
            <a:xfrm>
              <a:off x="5851080" y="2486880"/>
              <a:ext cx="190080" cy="225000"/>
            </a:xfrm>
            <a:custGeom>
              <a:avLst/>
              <a:gdLst/>
              <a:ahLst/>
              <a:rect l="l" t="t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4" name="Group 79"/>
          <p:cNvGrpSpPr/>
          <p:nvPr/>
        </p:nvGrpSpPr>
        <p:grpSpPr>
          <a:xfrm>
            <a:off x="3614400" y="2468520"/>
            <a:ext cx="283680" cy="261720"/>
            <a:chOff x="3614400" y="2468520"/>
            <a:chExt cx="283680" cy="261720"/>
          </a:xfrm>
        </p:grpSpPr>
        <p:sp>
          <p:nvSpPr>
            <p:cNvPr id="495" name="CustomShape 80"/>
            <p:cNvSpPr/>
            <p:nvPr/>
          </p:nvSpPr>
          <p:spPr>
            <a:xfrm>
              <a:off x="3614400" y="2468520"/>
              <a:ext cx="236160" cy="199800"/>
            </a:xfrm>
            <a:custGeom>
              <a:avLst/>
              <a:gdLst/>
              <a:ahLst/>
              <a:rect l="l" t="t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81"/>
            <p:cNvSpPr/>
            <p:nvPr/>
          </p:nvSpPr>
          <p:spPr>
            <a:xfrm>
              <a:off x="3738240" y="2573280"/>
              <a:ext cx="159840" cy="156960"/>
            </a:xfrm>
            <a:custGeom>
              <a:avLst/>
              <a:gdLst/>
              <a:ahLst/>
              <a:rect l="l" t="t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7" name="Group 82"/>
          <p:cNvGrpSpPr/>
          <p:nvPr/>
        </p:nvGrpSpPr>
        <p:grpSpPr>
          <a:xfrm>
            <a:off x="1419120" y="2455920"/>
            <a:ext cx="199800" cy="286920"/>
            <a:chOff x="1419120" y="2455920"/>
            <a:chExt cx="199800" cy="286920"/>
          </a:xfrm>
        </p:grpSpPr>
        <p:sp>
          <p:nvSpPr>
            <p:cNvPr id="498" name="CustomShape 83"/>
            <p:cNvSpPr/>
            <p:nvPr/>
          </p:nvSpPr>
          <p:spPr>
            <a:xfrm>
              <a:off x="1419120" y="2455920"/>
              <a:ext cx="199800" cy="201240"/>
            </a:xfrm>
            <a:custGeom>
              <a:avLst/>
              <a:gdLst/>
              <a:ahLst/>
              <a:rect l="l" t="t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84"/>
            <p:cNvSpPr/>
            <p:nvPr/>
          </p:nvSpPr>
          <p:spPr>
            <a:xfrm>
              <a:off x="1485720" y="2676600"/>
              <a:ext cx="66240" cy="9000"/>
            </a:xfrm>
            <a:custGeom>
              <a:avLst/>
              <a:gdLst/>
              <a:ahLst/>
              <a:rect l="l" t="t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85"/>
            <p:cNvSpPr/>
            <p:nvPr/>
          </p:nvSpPr>
          <p:spPr>
            <a:xfrm>
              <a:off x="1485720" y="2695680"/>
              <a:ext cx="66240" cy="9000"/>
            </a:xfrm>
            <a:custGeom>
              <a:avLst/>
              <a:gdLst/>
              <a:ahLst/>
              <a:rect l="l" t="t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86"/>
            <p:cNvSpPr/>
            <p:nvPr/>
          </p:nvSpPr>
          <p:spPr>
            <a:xfrm>
              <a:off x="1485720" y="2714760"/>
              <a:ext cx="66240" cy="28080"/>
            </a:xfrm>
            <a:custGeom>
              <a:avLst/>
              <a:gdLst/>
              <a:ahLst/>
              <a:rect l="l" t="t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2" name="CustomShape 87"/>
          <p:cNvSpPr/>
          <p:nvPr/>
        </p:nvSpPr>
        <p:spPr>
          <a:xfrm>
            <a:off x="10325880" y="2462040"/>
            <a:ext cx="285480" cy="285480"/>
          </a:xfrm>
          <a:custGeom>
            <a:avLst/>
            <a:gdLst/>
            <a:ahLst/>
            <a:rect l="l" t="t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88"/>
          <p:cNvSpPr/>
          <p:nvPr/>
        </p:nvSpPr>
        <p:spPr>
          <a:xfrm>
            <a:off x="814320" y="4435560"/>
            <a:ext cx="1751040" cy="15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504" name="CustomShape 89"/>
          <p:cNvSpPr/>
          <p:nvPr/>
        </p:nvSpPr>
        <p:spPr>
          <a:xfrm>
            <a:off x="814320" y="4016520"/>
            <a:ext cx="175104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5" name="CustomShape 90"/>
          <p:cNvSpPr/>
          <p:nvPr/>
        </p:nvSpPr>
        <p:spPr>
          <a:xfrm>
            <a:off x="3064320" y="4435560"/>
            <a:ext cx="1751040" cy="15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506" name="CustomShape 91"/>
          <p:cNvSpPr/>
          <p:nvPr/>
        </p:nvSpPr>
        <p:spPr>
          <a:xfrm>
            <a:off x="3064320" y="4016520"/>
            <a:ext cx="175104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7" name="CustomShape 92"/>
          <p:cNvSpPr/>
          <p:nvPr/>
        </p:nvSpPr>
        <p:spPr>
          <a:xfrm>
            <a:off x="5299560" y="4435560"/>
            <a:ext cx="1751040" cy="15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508" name="CustomShape 93"/>
          <p:cNvSpPr/>
          <p:nvPr/>
        </p:nvSpPr>
        <p:spPr>
          <a:xfrm>
            <a:off x="5299560" y="4016520"/>
            <a:ext cx="175104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09" name="CustomShape 94"/>
          <p:cNvSpPr/>
          <p:nvPr/>
        </p:nvSpPr>
        <p:spPr>
          <a:xfrm>
            <a:off x="7535160" y="4435560"/>
            <a:ext cx="1751040" cy="15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510" name="CustomShape 95"/>
          <p:cNvSpPr/>
          <p:nvPr/>
        </p:nvSpPr>
        <p:spPr>
          <a:xfrm>
            <a:off x="7535160" y="4016520"/>
            <a:ext cx="175104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11" name="CustomShape 96"/>
          <p:cNvSpPr/>
          <p:nvPr/>
        </p:nvSpPr>
        <p:spPr>
          <a:xfrm>
            <a:off x="9779400" y="4435560"/>
            <a:ext cx="1751040" cy="15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512" name="CustomShape 97"/>
          <p:cNvSpPr/>
          <p:nvPr/>
        </p:nvSpPr>
        <p:spPr>
          <a:xfrm>
            <a:off x="9779400" y="4016520"/>
            <a:ext cx="175104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4" name="Group 2"/>
          <p:cNvGrpSpPr/>
          <p:nvPr/>
        </p:nvGrpSpPr>
        <p:grpSpPr>
          <a:xfrm>
            <a:off x="4933080" y="1772280"/>
            <a:ext cx="6679440" cy="3486600"/>
            <a:chOff x="4933080" y="1772280"/>
            <a:chExt cx="6679440" cy="3486600"/>
          </a:xfrm>
        </p:grpSpPr>
        <p:sp>
          <p:nvSpPr>
            <p:cNvPr id="515" name="CustomShape 3"/>
            <p:cNvSpPr/>
            <p:nvPr/>
          </p:nvSpPr>
          <p:spPr>
            <a:xfrm>
              <a:off x="6630840" y="3695760"/>
              <a:ext cx="910080" cy="1563120"/>
            </a:xfrm>
            <a:custGeom>
              <a:avLst/>
              <a:gdLst/>
              <a:ahLst/>
              <a:rect l="l" t="t" r="r" b="b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4"/>
            <p:cNvSpPr/>
            <p:nvPr/>
          </p:nvSpPr>
          <p:spPr>
            <a:xfrm>
              <a:off x="10117800" y="3984120"/>
              <a:ext cx="1307160" cy="1054080"/>
            </a:xfrm>
            <a:custGeom>
              <a:avLst/>
              <a:gdLst/>
              <a:ahLst/>
              <a:rect l="l" t="t" r="r" b="b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5"/>
            <p:cNvSpPr/>
            <p:nvPr/>
          </p:nvSpPr>
          <p:spPr>
            <a:xfrm>
              <a:off x="7558200" y="3156840"/>
              <a:ext cx="1348560" cy="1591560"/>
            </a:xfrm>
            <a:custGeom>
              <a:avLst/>
              <a:gdLst/>
              <a:ahLst/>
              <a:rect l="l" t="t" r="r" b="b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6"/>
            <p:cNvSpPr/>
            <p:nvPr/>
          </p:nvSpPr>
          <p:spPr>
            <a:xfrm>
              <a:off x="7694280" y="1911600"/>
              <a:ext cx="1376640" cy="1802160"/>
            </a:xfrm>
            <a:custGeom>
              <a:avLst/>
              <a:gdLst/>
              <a:ahLst/>
              <a:rect l="l" t="t" r="r" b="b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solidFill>
              <a:srgbClr val="f6443b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7"/>
            <p:cNvSpPr/>
            <p:nvPr/>
          </p:nvSpPr>
          <p:spPr>
            <a:xfrm>
              <a:off x="8765280" y="1860120"/>
              <a:ext cx="2847240" cy="2400120"/>
            </a:xfrm>
            <a:custGeom>
              <a:avLst/>
              <a:gdLst/>
              <a:ahLst/>
              <a:rect l="l" t="t" r="r" b="b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8"/>
            <p:cNvSpPr/>
            <p:nvPr/>
          </p:nvSpPr>
          <p:spPr>
            <a:xfrm>
              <a:off x="7594200" y="3743640"/>
              <a:ext cx="3600" cy="3960"/>
            </a:xfrm>
            <a:custGeom>
              <a:avLst/>
              <a:gdLst/>
              <a:ahLst/>
              <a:rect l="l" t="t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1" name="Group 9"/>
            <p:cNvGrpSpPr/>
            <p:nvPr/>
          </p:nvGrpSpPr>
          <p:grpSpPr>
            <a:xfrm>
              <a:off x="4933080" y="1772280"/>
              <a:ext cx="3051360" cy="2039400"/>
              <a:chOff x="4933080" y="1772280"/>
              <a:chExt cx="3051360" cy="2039400"/>
            </a:xfrm>
          </p:grpSpPr>
          <p:sp>
            <p:nvSpPr>
              <p:cNvPr id="522" name="CustomShape 10"/>
              <p:cNvSpPr/>
              <p:nvPr/>
            </p:nvSpPr>
            <p:spPr>
              <a:xfrm>
                <a:off x="5896440" y="2048760"/>
                <a:ext cx="30600" cy="18000"/>
              </a:xfrm>
              <a:custGeom>
                <a:avLst/>
                <a:gdLst/>
                <a:ahLst/>
                <a:rect l="l" t="t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3" name="CustomShape 11"/>
              <p:cNvSpPr/>
              <p:nvPr/>
            </p:nvSpPr>
            <p:spPr>
              <a:xfrm>
                <a:off x="5768280" y="2099880"/>
                <a:ext cx="206640" cy="113760"/>
              </a:xfrm>
              <a:custGeom>
                <a:avLst/>
                <a:gdLst/>
                <a:ahLst/>
                <a:rect l="l" t="t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4" name="CustomShape 12"/>
              <p:cNvSpPr/>
              <p:nvPr/>
            </p:nvSpPr>
            <p:spPr>
              <a:xfrm>
                <a:off x="5824800" y="1996920"/>
                <a:ext cx="145440" cy="60120"/>
              </a:xfrm>
              <a:custGeom>
                <a:avLst/>
                <a:gdLst/>
                <a:ahLst/>
                <a:rect l="l" t="t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5" name="CustomShape 13"/>
              <p:cNvSpPr/>
              <p:nvPr/>
            </p:nvSpPr>
            <p:spPr>
              <a:xfrm>
                <a:off x="5985000" y="2018880"/>
                <a:ext cx="27000" cy="6840"/>
              </a:xfrm>
              <a:custGeom>
                <a:avLst/>
                <a:gdLst/>
                <a:ahLst/>
                <a:rect l="l" t="t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6" name="CustomShape 14"/>
              <p:cNvSpPr/>
              <p:nvPr/>
            </p:nvSpPr>
            <p:spPr>
              <a:xfrm>
                <a:off x="5982120" y="1977840"/>
                <a:ext cx="25920" cy="12960"/>
              </a:xfrm>
              <a:custGeom>
                <a:avLst/>
                <a:gdLst/>
                <a:ahLst/>
                <a:rect l="l" t="t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" name="CustomShape 15"/>
              <p:cNvSpPr/>
              <p:nvPr/>
            </p:nvSpPr>
            <p:spPr>
              <a:xfrm>
                <a:off x="6013440" y="1976040"/>
                <a:ext cx="74520" cy="27000"/>
              </a:xfrm>
              <a:custGeom>
                <a:avLst/>
                <a:gdLst/>
                <a:ahLst/>
                <a:rect l="l" t="t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8" name="CustomShape 16"/>
              <p:cNvSpPr/>
              <p:nvPr/>
            </p:nvSpPr>
            <p:spPr>
              <a:xfrm>
                <a:off x="6218280" y="2026800"/>
                <a:ext cx="109440" cy="60120"/>
              </a:xfrm>
              <a:custGeom>
                <a:avLst/>
                <a:gdLst/>
                <a:ahLst/>
                <a:rect l="l" t="t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9" name="CustomShape 17"/>
              <p:cNvSpPr/>
              <p:nvPr/>
            </p:nvSpPr>
            <p:spPr>
              <a:xfrm>
                <a:off x="6271920" y="1902240"/>
                <a:ext cx="27720" cy="17280"/>
              </a:xfrm>
              <a:custGeom>
                <a:avLst/>
                <a:gdLst/>
                <a:ahLst/>
                <a:rect l="l" t="t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" name="CustomShape 18"/>
              <p:cNvSpPr/>
              <p:nvPr/>
            </p:nvSpPr>
            <p:spPr>
              <a:xfrm>
                <a:off x="6015240" y="1954800"/>
                <a:ext cx="78480" cy="16200"/>
              </a:xfrm>
              <a:custGeom>
                <a:avLst/>
                <a:gdLst/>
                <a:ahLst/>
                <a:rect l="l" t="t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1" name="CustomShape 19"/>
              <p:cNvSpPr/>
              <p:nvPr/>
            </p:nvSpPr>
            <p:spPr>
              <a:xfrm>
                <a:off x="6165000" y="1930320"/>
                <a:ext cx="128880" cy="56520"/>
              </a:xfrm>
              <a:custGeom>
                <a:avLst/>
                <a:gdLst/>
                <a:ahLst/>
                <a:rect l="l" t="t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2" name="CustomShape 20"/>
              <p:cNvSpPr/>
              <p:nvPr/>
            </p:nvSpPr>
            <p:spPr>
              <a:xfrm>
                <a:off x="6158160" y="1989000"/>
                <a:ext cx="33840" cy="22320"/>
              </a:xfrm>
              <a:custGeom>
                <a:avLst/>
                <a:gdLst/>
                <a:ahLst/>
                <a:rect l="l" t="t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3" name="CustomShape 21"/>
              <p:cNvSpPr/>
              <p:nvPr/>
            </p:nvSpPr>
            <p:spPr>
              <a:xfrm>
                <a:off x="6302880" y="1950480"/>
                <a:ext cx="72720" cy="37440"/>
              </a:xfrm>
              <a:custGeom>
                <a:avLst/>
                <a:gdLst/>
                <a:ahLst/>
                <a:rect l="l" t="t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" name="CustomShape 22"/>
              <p:cNvSpPr/>
              <p:nvPr/>
            </p:nvSpPr>
            <p:spPr>
              <a:xfrm>
                <a:off x="5356080" y="2537640"/>
                <a:ext cx="11160" cy="5760"/>
              </a:xfrm>
              <a:custGeom>
                <a:avLst/>
                <a:gdLst/>
                <a:ahLst/>
                <a:rect l="l" t="t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5" name="CustomShape 23"/>
              <p:cNvSpPr/>
              <p:nvPr/>
            </p:nvSpPr>
            <p:spPr>
              <a:xfrm>
                <a:off x="5332680" y="2541240"/>
                <a:ext cx="18000" cy="15480"/>
              </a:xfrm>
              <a:custGeom>
                <a:avLst/>
                <a:gdLst/>
                <a:ahLst/>
                <a:rect l="l" t="t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6" name="CustomShape 24"/>
              <p:cNvSpPr/>
              <p:nvPr/>
            </p:nvSpPr>
            <p:spPr>
              <a:xfrm>
                <a:off x="5929560" y="2020680"/>
                <a:ext cx="242640" cy="83880"/>
              </a:xfrm>
              <a:custGeom>
                <a:avLst/>
                <a:gdLst/>
                <a:ahLst/>
                <a:rect l="l" t="t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7" name="CustomShape 25"/>
              <p:cNvSpPr/>
              <p:nvPr/>
            </p:nvSpPr>
            <p:spPr>
              <a:xfrm>
                <a:off x="6571440" y="3458160"/>
                <a:ext cx="212400" cy="75240"/>
              </a:xfrm>
              <a:custGeom>
                <a:avLst/>
                <a:gdLst/>
                <a:ahLst/>
                <a:rect l="l" t="t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" name="CustomShape 26"/>
              <p:cNvSpPr/>
              <p:nvPr/>
            </p:nvSpPr>
            <p:spPr>
              <a:xfrm>
                <a:off x="6998040" y="3567240"/>
                <a:ext cx="3600" cy="3240"/>
              </a:xfrm>
              <a:custGeom>
                <a:avLst/>
                <a:gdLst/>
                <a:ahLst/>
                <a:rect l="l" t="t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9" name="CustomShape 27"/>
              <p:cNvSpPr/>
              <p:nvPr/>
            </p:nvSpPr>
            <p:spPr>
              <a:xfrm>
                <a:off x="4933080" y="2184840"/>
                <a:ext cx="2199600" cy="1626840"/>
              </a:xfrm>
              <a:custGeom>
                <a:avLst/>
                <a:gdLst/>
                <a:ahLst/>
                <a:rect l="l" t="t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0" name="CustomShape 28"/>
              <p:cNvSpPr/>
              <p:nvPr/>
            </p:nvSpPr>
            <p:spPr>
              <a:xfrm>
                <a:off x="6337080" y="1858320"/>
                <a:ext cx="232920" cy="118080"/>
              </a:xfrm>
              <a:custGeom>
                <a:avLst/>
                <a:gdLst/>
                <a:ahLst/>
                <a:rect l="l" t="t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1" name="CustomShape 29"/>
              <p:cNvSpPr/>
              <p:nvPr/>
            </p:nvSpPr>
            <p:spPr>
              <a:xfrm>
                <a:off x="6469200" y="2122560"/>
                <a:ext cx="561600" cy="372600"/>
              </a:xfrm>
              <a:custGeom>
                <a:avLst/>
                <a:gdLst/>
                <a:ahLst/>
                <a:rect l="l" t="t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2" name="CustomShape 30"/>
              <p:cNvSpPr/>
              <p:nvPr/>
            </p:nvSpPr>
            <p:spPr>
              <a:xfrm>
                <a:off x="6952320" y="2499120"/>
                <a:ext cx="15120" cy="10080"/>
              </a:xfrm>
              <a:custGeom>
                <a:avLst/>
                <a:gdLst/>
                <a:ahLst/>
                <a:rect l="l" t="t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" name="CustomShape 31"/>
              <p:cNvSpPr/>
              <p:nvPr/>
            </p:nvSpPr>
            <p:spPr>
              <a:xfrm>
                <a:off x="6895080" y="2532240"/>
                <a:ext cx="10440" cy="10080"/>
              </a:xfrm>
              <a:custGeom>
                <a:avLst/>
                <a:gdLst/>
                <a:ahLst/>
                <a:rect l="l" t="t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4" name="CustomShape 32"/>
              <p:cNvSpPr/>
              <p:nvPr/>
            </p:nvSpPr>
            <p:spPr>
              <a:xfrm>
                <a:off x="6661800" y="2480760"/>
                <a:ext cx="17280" cy="23400"/>
              </a:xfrm>
              <a:custGeom>
                <a:avLst/>
                <a:gdLst/>
                <a:ahLst/>
                <a:rect l="l" t="t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" name="CustomShape 33"/>
              <p:cNvSpPr/>
              <p:nvPr/>
            </p:nvSpPr>
            <p:spPr>
              <a:xfrm>
                <a:off x="6720120" y="2300760"/>
                <a:ext cx="45360" cy="33120"/>
              </a:xfrm>
              <a:custGeom>
                <a:avLst/>
                <a:gdLst/>
                <a:ahLst/>
                <a:rect l="l" t="t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" name="CustomShape 34"/>
              <p:cNvSpPr/>
              <p:nvPr/>
            </p:nvSpPr>
            <p:spPr>
              <a:xfrm>
                <a:off x="6138720" y="2126160"/>
                <a:ext cx="48240" cy="29520"/>
              </a:xfrm>
              <a:custGeom>
                <a:avLst/>
                <a:gdLst/>
                <a:ahLst/>
                <a:rect l="l" t="t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7" name="CustomShape 35"/>
              <p:cNvSpPr/>
              <p:nvPr/>
            </p:nvSpPr>
            <p:spPr>
              <a:xfrm>
                <a:off x="6188400" y="2040840"/>
                <a:ext cx="36720" cy="6840"/>
              </a:xfrm>
              <a:custGeom>
                <a:avLst/>
                <a:gdLst/>
                <a:ahLst/>
                <a:rect l="l" t="t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8" name="CustomShape 36"/>
              <p:cNvSpPr/>
              <p:nvPr/>
            </p:nvSpPr>
            <p:spPr>
              <a:xfrm>
                <a:off x="6180480" y="2070000"/>
                <a:ext cx="23040" cy="13680"/>
              </a:xfrm>
              <a:custGeom>
                <a:avLst/>
                <a:gdLst/>
                <a:ahLst/>
                <a:rect l="l" t="t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9" name="CustomShape 37"/>
              <p:cNvSpPr/>
              <p:nvPr/>
            </p:nvSpPr>
            <p:spPr>
              <a:xfrm>
                <a:off x="6184440" y="2025000"/>
                <a:ext cx="33840" cy="14400"/>
              </a:xfrm>
              <a:custGeom>
                <a:avLst/>
                <a:gdLst/>
                <a:ahLst/>
                <a:rect l="l" t="t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0" name="CustomShape 38"/>
              <p:cNvSpPr/>
              <p:nvPr/>
            </p:nvSpPr>
            <p:spPr>
              <a:xfrm>
                <a:off x="6333120" y="2013840"/>
                <a:ext cx="343800" cy="89280"/>
              </a:xfrm>
              <a:custGeom>
                <a:avLst/>
                <a:gdLst/>
                <a:ahLst/>
                <a:rect l="l" t="t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1" name="CustomShape 39"/>
              <p:cNvSpPr/>
              <p:nvPr/>
            </p:nvSpPr>
            <p:spPr>
              <a:xfrm>
                <a:off x="6343920" y="2062800"/>
                <a:ext cx="61920" cy="33840"/>
              </a:xfrm>
              <a:custGeom>
                <a:avLst/>
                <a:gdLst/>
                <a:ahLst/>
                <a:rect l="l" t="t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2" name="CustomShape 40"/>
              <p:cNvSpPr/>
              <p:nvPr/>
            </p:nvSpPr>
            <p:spPr>
              <a:xfrm>
                <a:off x="6346800" y="1987200"/>
                <a:ext cx="60840" cy="12960"/>
              </a:xfrm>
              <a:custGeom>
                <a:avLst/>
                <a:gdLst/>
                <a:ahLst/>
                <a:rect l="l" t="t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3" name="CustomShape 41"/>
              <p:cNvSpPr/>
              <p:nvPr/>
            </p:nvSpPr>
            <p:spPr>
              <a:xfrm>
                <a:off x="6541200" y="1941840"/>
                <a:ext cx="25920" cy="8280"/>
              </a:xfrm>
              <a:custGeom>
                <a:avLst/>
                <a:gdLst/>
                <a:ahLst/>
                <a:rect l="l" t="t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4" name="CustomShape 42"/>
              <p:cNvSpPr/>
              <p:nvPr/>
            </p:nvSpPr>
            <p:spPr>
              <a:xfrm>
                <a:off x="6436080" y="1791720"/>
                <a:ext cx="600480" cy="253440"/>
              </a:xfrm>
              <a:custGeom>
                <a:avLst/>
                <a:gdLst/>
                <a:ahLst/>
                <a:rect l="l" t="t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5" name="CustomShape 43"/>
              <p:cNvSpPr/>
              <p:nvPr/>
            </p:nvSpPr>
            <p:spPr>
              <a:xfrm>
                <a:off x="6649200" y="2126160"/>
                <a:ext cx="92880" cy="33120"/>
              </a:xfrm>
              <a:custGeom>
                <a:avLst/>
                <a:gdLst/>
                <a:ahLst/>
                <a:rect l="l" t="t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6" name="CustomShape 44"/>
              <p:cNvSpPr/>
              <p:nvPr/>
            </p:nvSpPr>
            <p:spPr>
              <a:xfrm>
                <a:off x="6210720" y="2051280"/>
                <a:ext cx="21960" cy="7560"/>
              </a:xfrm>
              <a:custGeom>
                <a:avLst/>
                <a:gdLst/>
                <a:ahLst/>
                <a:rect l="l" t="t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7" name="CustomShape 45"/>
              <p:cNvSpPr/>
              <p:nvPr/>
            </p:nvSpPr>
            <p:spPr>
              <a:xfrm>
                <a:off x="6357600" y="2112120"/>
                <a:ext cx="105480" cy="70560"/>
              </a:xfrm>
              <a:custGeom>
                <a:avLst/>
                <a:gdLst/>
                <a:ahLst/>
                <a:rect l="l" t="t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8" name="CustomShape 46"/>
              <p:cNvSpPr/>
              <p:nvPr/>
            </p:nvSpPr>
            <p:spPr>
              <a:xfrm>
                <a:off x="6524640" y="2376000"/>
                <a:ext cx="134640" cy="83880"/>
              </a:xfrm>
              <a:custGeom>
                <a:avLst/>
                <a:gdLst/>
                <a:ahLst/>
                <a:rect l="l" t="t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" name="CustomShape 47"/>
              <p:cNvSpPr/>
              <p:nvPr/>
            </p:nvSpPr>
            <p:spPr>
              <a:xfrm>
                <a:off x="6528600" y="2301480"/>
                <a:ext cx="11160" cy="16200"/>
              </a:xfrm>
              <a:custGeom>
                <a:avLst/>
                <a:gdLst/>
                <a:ahLst/>
                <a:rect l="l" t="t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0" name="CustomShape 48"/>
              <p:cNvSpPr/>
              <p:nvPr/>
            </p:nvSpPr>
            <p:spPr>
              <a:xfrm>
                <a:off x="6589800" y="2462040"/>
                <a:ext cx="39600" cy="25200"/>
              </a:xfrm>
              <a:custGeom>
                <a:avLst/>
                <a:gdLst/>
                <a:ahLst/>
                <a:rect l="l" t="t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" name="CustomShape 49"/>
              <p:cNvSpPr/>
              <p:nvPr/>
            </p:nvSpPr>
            <p:spPr>
              <a:xfrm>
                <a:off x="5900400" y="2139120"/>
                <a:ext cx="357480" cy="156600"/>
              </a:xfrm>
              <a:custGeom>
                <a:avLst/>
                <a:gdLst/>
                <a:ahLst/>
                <a:rect l="l" t="t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" name="CustomShape 50"/>
              <p:cNvSpPr/>
              <p:nvPr/>
            </p:nvSpPr>
            <p:spPr>
              <a:xfrm>
                <a:off x="6221160" y="2120760"/>
                <a:ext cx="126000" cy="86400"/>
              </a:xfrm>
              <a:custGeom>
                <a:avLst/>
                <a:gdLst/>
                <a:ahLst/>
                <a:rect l="l" t="t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" name="CustomShape 51"/>
              <p:cNvSpPr/>
              <p:nvPr/>
            </p:nvSpPr>
            <p:spPr>
              <a:xfrm>
                <a:off x="6201000" y="2048040"/>
                <a:ext cx="25920" cy="5760"/>
              </a:xfrm>
              <a:custGeom>
                <a:avLst/>
                <a:gdLst/>
                <a:ahLst/>
                <a:rect l="l" t="t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4" name="CustomShape 52"/>
              <p:cNvSpPr/>
              <p:nvPr/>
            </p:nvSpPr>
            <p:spPr>
              <a:xfrm>
                <a:off x="6280560" y="2252520"/>
                <a:ext cx="87120" cy="45360"/>
              </a:xfrm>
              <a:custGeom>
                <a:avLst/>
                <a:gdLst/>
                <a:ahLst/>
                <a:rect l="l" t="t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" name="CustomShape 53"/>
              <p:cNvSpPr/>
              <p:nvPr/>
            </p:nvSpPr>
            <p:spPr>
              <a:xfrm>
                <a:off x="6797880" y="1772280"/>
                <a:ext cx="1186560" cy="779040"/>
              </a:xfrm>
              <a:custGeom>
                <a:avLst/>
                <a:gdLst/>
                <a:ahLst/>
                <a:rect l="l" t="t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66" name="CustomShape 54"/>
            <p:cNvSpPr/>
            <p:nvPr/>
          </p:nvSpPr>
          <p:spPr>
            <a:xfrm>
              <a:off x="7602840" y="3740760"/>
              <a:ext cx="2520" cy="3240"/>
            </a:xfrm>
            <a:custGeom>
              <a:avLst/>
              <a:gdLst/>
              <a:ahLst/>
              <a:rect l="l" t="t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55"/>
            <p:cNvSpPr/>
            <p:nvPr/>
          </p:nvSpPr>
          <p:spPr>
            <a:xfrm>
              <a:off x="7606800" y="3735000"/>
              <a:ext cx="720" cy="720"/>
            </a:xfrm>
            <a:custGeom>
              <a:avLst/>
              <a:gdLst/>
              <a:ahLst/>
              <a:rect l="l" t="t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56"/>
            <p:cNvSpPr/>
            <p:nvPr/>
          </p:nvSpPr>
          <p:spPr>
            <a:xfrm>
              <a:off x="7597800" y="3734640"/>
              <a:ext cx="2520" cy="3240"/>
            </a:xfrm>
            <a:custGeom>
              <a:avLst/>
              <a:gdLst/>
              <a:ahLst/>
              <a:rect l="l" t="t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57"/>
            <p:cNvSpPr/>
            <p:nvPr/>
          </p:nvSpPr>
          <p:spPr>
            <a:xfrm>
              <a:off x="7598880" y="3743640"/>
              <a:ext cx="1440" cy="2160"/>
            </a:xfrm>
            <a:custGeom>
              <a:avLst/>
              <a:gdLst/>
              <a:ahLst/>
              <a:rect l="l" t="t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58"/>
            <p:cNvSpPr/>
            <p:nvPr/>
          </p:nvSpPr>
          <p:spPr>
            <a:xfrm>
              <a:off x="7596000" y="3728520"/>
              <a:ext cx="3600" cy="2160"/>
            </a:xfrm>
            <a:custGeom>
              <a:avLst/>
              <a:gdLst/>
              <a:ahLst/>
              <a:rect l="l" t="t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59"/>
            <p:cNvSpPr/>
            <p:nvPr/>
          </p:nvSpPr>
          <p:spPr>
            <a:xfrm>
              <a:off x="7590960" y="3735000"/>
              <a:ext cx="2160" cy="720"/>
            </a:xfrm>
            <a:custGeom>
              <a:avLst/>
              <a:gdLst/>
              <a:ahLst/>
              <a:rect l="l" t="t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60"/>
            <p:cNvSpPr/>
            <p:nvPr/>
          </p:nvSpPr>
          <p:spPr>
            <a:xfrm>
              <a:off x="7593120" y="3741120"/>
              <a:ext cx="2520" cy="1440"/>
            </a:xfrm>
            <a:custGeom>
              <a:avLst/>
              <a:gdLst/>
              <a:ahLst/>
              <a:rect l="l" t="t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0f7f4"/>
            </a:solidFill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3" name="CustomShape 61"/>
          <p:cNvSpPr/>
          <p:nvPr/>
        </p:nvSpPr>
        <p:spPr>
          <a:xfrm>
            <a:off x="777960" y="591840"/>
            <a:ext cx="31788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WORLD MAP</a:t>
            </a:r>
            <a:endParaRPr b="0" lang="en-GB" sz="4000" spc="-1" strike="noStrike">
              <a:latin typeface="Arial"/>
            </a:endParaRPr>
          </a:p>
        </p:txBody>
      </p:sp>
      <p:grpSp>
        <p:nvGrpSpPr>
          <p:cNvPr id="574" name="Group 62"/>
          <p:cNvGrpSpPr/>
          <p:nvPr/>
        </p:nvGrpSpPr>
        <p:grpSpPr>
          <a:xfrm>
            <a:off x="842760" y="1782000"/>
            <a:ext cx="867600" cy="867600"/>
            <a:chOff x="842760" y="1782000"/>
            <a:chExt cx="867600" cy="867600"/>
          </a:xfrm>
        </p:grpSpPr>
        <p:sp>
          <p:nvSpPr>
            <p:cNvPr id="575" name="CustomShape 63"/>
            <p:cNvSpPr/>
            <p:nvPr/>
          </p:nvSpPr>
          <p:spPr>
            <a:xfrm rot="2700000">
              <a:off x="969840" y="1908720"/>
              <a:ext cx="613440" cy="61344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64"/>
            <p:cNvSpPr/>
            <p:nvPr/>
          </p:nvSpPr>
          <p:spPr>
            <a:xfrm rot="2700000">
              <a:off x="1040760" y="1979640"/>
              <a:ext cx="471600" cy="4716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7" name="Group 65"/>
          <p:cNvGrpSpPr/>
          <p:nvPr/>
        </p:nvGrpSpPr>
        <p:grpSpPr>
          <a:xfrm>
            <a:off x="842760" y="2972520"/>
            <a:ext cx="867600" cy="867600"/>
            <a:chOff x="842760" y="2972520"/>
            <a:chExt cx="867600" cy="867600"/>
          </a:xfrm>
        </p:grpSpPr>
        <p:sp>
          <p:nvSpPr>
            <p:cNvPr id="578" name="CustomShape 66"/>
            <p:cNvSpPr/>
            <p:nvPr/>
          </p:nvSpPr>
          <p:spPr>
            <a:xfrm rot="2700000">
              <a:off x="969840" y="3099240"/>
              <a:ext cx="613440" cy="61344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9" name="CustomShape 67"/>
            <p:cNvSpPr/>
            <p:nvPr/>
          </p:nvSpPr>
          <p:spPr>
            <a:xfrm rot="2700000">
              <a:off x="1040760" y="3170160"/>
              <a:ext cx="471600" cy="47160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0" name="Group 68"/>
          <p:cNvGrpSpPr/>
          <p:nvPr/>
        </p:nvGrpSpPr>
        <p:grpSpPr>
          <a:xfrm>
            <a:off x="1886040" y="1838160"/>
            <a:ext cx="2481120" cy="990360"/>
            <a:chOff x="1886040" y="1838160"/>
            <a:chExt cx="2481120" cy="990360"/>
          </a:xfrm>
        </p:grpSpPr>
        <p:sp>
          <p:nvSpPr>
            <p:cNvPr id="581" name="CustomShape 69"/>
            <p:cNvSpPr/>
            <p:nvPr/>
          </p:nvSpPr>
          <p:spPr>
            <a:xfrm>
              <a:off x="1916640" y="2180880"/>
              <a:ext cx="2450520" cy="647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 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582" name="CustomShape 70"/>
            <p:cNvSpPr/>
            <p:nvPr/>
          </p:nvSpPr>
          <p:spPr>
            <a:xfrm>
              <a:off x="1886040" y="1838160"/>
              <a:ext cx="158472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583" name="Group 71"/>
          <p:cNvGrpSpPr/>
          <p:nvPr/>
        </p:nvGrpSpPr>
        <p:grpSpPr>
          <a:xfrm>
            <a:off x="1886040" y="3028680"/>
            <a:ext cx="2481120" cy="990360"/>
            <a:chOff x="1886040" y="3028680"/>
            <a:chExt cx="2481120" cy="990360"/>
          </a:xfrm>
        </p:grpSpPr>
        <p:sp>
          <p:nvSpPr>
            <p:cNvPr id="584" name="CustomShape 72"/>
            <p:cNvSpPr/>
            <p:nvPr/>
          </p:nvSpPr>
          <p:spPr>
            <a:xfrm>
              <a:off x="1916640" y="3371400"/>
              <a:ext cx="2450520" cy="647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 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585" name="CustomShape 73"/>
            <p:cNvSpPr/>
            <p:nvPr/>
          </p:nvSpPr>
          <p:spPr>
            <a:xfrm>
              <a:off x="1886040" y="3028680"/>
              <a:ext cx="158472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586" name="Line 74"/>
          <p:cNvSpPr/>
          <p:nvPr/>
        </p:nvSpPr>
        <p:spPr>
          <a:xfrm>
            <a:off x="826560" y="4347720"/>
            <a:ext cx="4588200" cy="360"/>
          </a:xfrm>
          <a:prstGeom prst="line">
            <a:avLst/>
          </a:prstGeom>
          <a:ln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75"/>
          <p:cNvSpPr/>
          <p:nvPr/>
        </p:nvSpPr>
        <p:spPr>
          <a:xfrm>
            <a:off x="826920" y="4523040"/>
            <a:ext cx="2951280" cy="86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  <p:grpSp>
        <p:nvGrpSpPr>
          <p:cNvPr id="588" name="Group 76"/>
          <p:cNvGrpSpPr/>
          <p:nvPr/>
        </p:nvGrpSpPr>
        <p:grpSpPr>
          <a:xfrm>
            <a:off x="4038480" y="4599360"/>
            <a:ext cx="142560" cy="285480"/>
            <a:chOff x="4038480" y="4599360"/>
            <a:chExt cx="142560" cy="285480"/>
          </a:xfrm>
        </p:grpSpPr>
        <p:sp>
          <p:nvSpPr>
            <p:cNvPr id="589" name="CustomShape 77"/>
            <p:cNvSpPr/>
            <p:nvPr/>
          </p:nvSpPr>
          <p:spPr>
            <a:xfrm>
              <a:off x="4060800" y="4599360"/>
              <a:ext cx="96480" cy="95040"/>
            </a:xfrm>
            <a:custGeom>
              <a:avLst/>
              <a:gdLst/>
              <a:ahLst/>
              <a:rect l="l" t="t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78"/>
            <p:cNvSpPr/>
            <p:nvPr/>
          </p:nvSpPr>
          <p:spPr>
            <a:xfrm>
              <a:off x="4038480" y="4704120"/>
              <a:ext cx="142560" cy="180720"/>
            </a:xfrm>
            <a:custGeom>
              <a:avLst/>
              <a:gdLst/>
              <a:ahLst/>
              <a:rect l="l" t="t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1" name="Group 79"/>
          <p:cNvGrpSpPr/>
          <p:nvPr/>
        </p:nvGrpSpPr>
        <p:grpSpPr>
          <a:xfrm>
            <a:off x="4336560" y="4599360"/>
            <a:ext cx="142560" cy="285480"/>
            <a:chOff x="4336560" y="4599360"/>
            <a:chExt cx="142560" cy="285480"/>
          </a:xfrm>
        </p:grpSpPr>
        <p:sp>
          <p:nvSpPr>
            <p:cNvPr id="592" name="CustomShape 80"/>
            <p:cNvSpPr/>
            <p:nvPr/>
          </p:nvSpPr>
          <p:spPr>
            <a:xfrm>
              <a:off x="4358880" y="4599360"/>
              <a:ext cx="96480" cy="95040"/>
            </a:xfrm>
            <a:custGeom>
              <a:avLst/>
              <a:gdLst/>
              <a:ahLst/>
              <a:rect l="l" t="t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81"/>
            <p:cNvSpPr/>
            <p:nvPr/>
          </p:nvSpPr>
          <p:spPr>
            <a:xfrm>
              <a:off x="4336560" y="4704120"/>
              <a:ext cx="142560" cy="180720"/>
            </a:xfrm>
            <a:custGeom>
              <a:avLst/>
              <a:gdLst/>
              <a:ahLst/>
              <a:rect l="l" t="t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4" name="Group 82"/>
          <p:cNvGrpSpPr/>
          <p:nvPr/>
        </p:nvGrpSpPr>
        <p:grpSpPr>
          <a:xfrm>
            <a:off x="4635000" y="4599360"/>
            <a:ext cx="142560" cy="285480"/>
            <a:chOff x="4635000" y="4599360"/>
            <a:chExt cx="142560" cy="285480"/>
          </a:xfrm>
        </p:grpSpPr>
        <p:sp>
          <p:nvSpPr>
            <p:cNvPr id="595" name="CustomShape 83"/>
            <p:cNvSpPr/>
            <p:nvPr/>
          </p:nvSpPr>
          <p:spPr>
            <a:xfrm>
              <a:off x="4657320" y="4599360"/>
              <a:ext cx="96480" cy="95040"/>
            </a:xfrm>
            <a:custGeom>
              <a:avLst/>
              <a:gdLst/>
              <a:ahLst/>
              <a:rect l="l" t="t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84"/>
            <p:cNvSpPr/>
            <p:nvPr/>
          </p:nvSpPr>
          <p:spPr>
            <a:xfrm>
              <a:off x="4635000" y="4704120"/>
              <a:ext cx="142560" cy="180720"/>
            </a:xfrm>
            <a:custGeom>
              <a:avLst/>
              <a:gdLst/>
              <a:ahLst/>
              <a:rect l="l" t="t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7" name="Group 85"/>
          <p:cNvGrpSpPr/>
          <p:nvPr/>
        </p:nvGrpSpPr>
        <p:grpSpPr>
          <a:xfrm>
            <a:off x="4933080" y="4599360"/>
            <a:ext cx="142560" cy="285480"/>
            <a:chOff x="4933080" y="4599360"/>
            <a:chExt cx="142560" cy="285480"/>
          </a:xfrm>
        </p:grpSpPr>
        <p:sp>
          <p:nvSpPr>
            <p:cNvPr id="598" name="CustomShape 86"/>
            <p:cNvSpPr/>
            <p:nvPr/>
          </p:nvSpPr>
          <p:spPr>
            <a:xfrm>
              <a:off x="4955400" y="4599360"/>
              <a:ext cx="96480" cy="95040"/>
            </a:xfrm>
            <a:custGeom>
              <a:avLst/>
              <a:gdLst/>
              <a:ahLst/>
              <a:rect l="l" t="t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CustomShape 87"/>
            <p:cNvSpPr/>
            <p:nvPr/>
          </p:nvSpPr>
          <p:spPr>
            <a:xfrm>
              <a:off x="4933080" y="4704120"/>
              <a:ext cx="142560" cy="180720"/>
            </a:xfrm>
            <a:custGeom>
              <a:avLst/>
              <a:gdLst/>
              <a:ahLst/>
              <a:rect l="l" t="t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0" name="Group 88"/>
          <p:cNvGrpSpPr/>
          <p:nvPr/>
        </p:nvGrpSpPr>
        <p:grpSpPr>
          <a:xfrm>
            <a:off x="5231520" y="4599360"/>
            <a:ext cx="142560" cy="285480"/>
            <a:chOff x="5231520" y="4599360"/>
            <a:chExt cx="142560" cy="285480"/>
          </a:xfrm>
        </p:grpSpPr>
        <p:sp>
          <p:nvSpPr>
            <p:cNvPr id="601" name="CustomShape 89"/>
            <p:cNvSpPr/>
            <p:nvPr/>
          </p:nvSpPr>
          <p:spPr>
            <a:xfrm>
              <a:off x="5253480" y="4599360"/>
              <a:ext cx="96480" cy="95040"/>
            </a:xfrm>
            <a:custGeom>
              <a:avLst/>
              <a:gdLst/>
              <a:ahLst/>
              <a:rect l="l" t="t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90"/>
            <p:cNvSpPr/>
            <p:nvPr/>
          </p:nvSpPr>
          <p:spPr>
            <a:xfrm>
              <a:off x="5231520" y="4704120"/>
              <a:ext cx="142560" cy="180720"/>
            </a:xfrm>
            <a:custGeom>
              <a:avLst/>
              <a:gdLst/>
              <a:ahLst/>
              <a:rect l="l" t="t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3" name="Group 91"/>
          <p:cNvGrpSpPr/>
          <p:nvPr/>
        </p:nvGrpSpPr>
        <p:grpSpPr>
          <a:xfrm>
            <a:off x="4038480" y="5053320"/>
            <a:ext cx="142560" cy="285480"/>
            <a:chOff x="4038480" y="5053320"/>
            <a:chExt cx="142560" cy="285480"/>
          </a:xfrm>
        </p:grpSpPr>
        <p:sp>
          <p:nvSpPr>
            <p:cNvPr id="604" name="CustomShape 92"/>
            <p:cNvSpPr/>
            <p:nvPr/>
          </p:nvSpPr>
          <p:spPr>
            <a:xfrm>
              <a:off x="4060800" y="5053320"/>
              <a:ext cx="96480" cy="95040"/>
            </a:xfrm>
            <a:custGeom>
              <a:avLst/>
              <a:gdLst/>
              <a:ahLst/>
              <a:rect l="l" t="t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93"/>
            <p:cNvSpPr/>
            <p:nvPr/>
          </p:nvSpPr>
          <p:spPr>
            <a:xfrm>
              <a:off x="4038480" y="5158080"/>
              <a:ext cx="142560" cy="180720"/>
            </a:xfrm>
            <a:custGeom>
              <a:avLst/>
              <a:gdLst/>
              <a:ahLst/>
              <a:rect l="l" t="t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6" name="Group 94"/>
          <p:cNvGrpSpPr/>
          <p:nvPr/>
        </p:nvGrpSpPr>
        <p:grpSpPr>
          <a:xfrm>
            <a:off x="4336560" y="5053320"/>
            <a:ext cx="142560" cy="285480"/>
            <a:chOff x="4336560" y="5053320"/>
            <a:chExt cx="142560" cy="285480"/>
          </a:xfrm>
        </p:grpSpPr>
        <p:sp>
          <p:nvSpPr>
            <p:cNvPr id="607" name="CustomShape 95"/>
            <p:cNvSpPr/>
            <p:nvPr/>
          </p:nvSpPr>
          <p:spPr>
            <a:xfrm>
              <a:off x="4358880" y="5053320"/>
              <a:ext cx="96480" cy="95040"/>
            </a:xfrm>
            <a:custGeom>
              <a:avLst/>
              <a:gdLst/>
              <a:ahLst/>
              <a:rect l="l" t="t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96"/>
            <p:cNvSpPr/>
            <p:nvPr/>
          </p:nvSpPr>
          <p:spPr>
            <a:xfrm>
              <a:off x="4336560" y="5158080"/>
              <a:ext cx="142560" cy="180720"/>
            </a:xfrm>
            <a:custGeom>
              <a:avLst/>
              <a:gdLst/>
              <a:ahLst/>
              <a:rect l="l" t="t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9" name="Group 97"/>
          <p:cNvGrpSpPr/>
          <p:nvPr/>
        </p:nvGrpSpPr>
        <p:grpSpPr>
          <a:xfrm>
            <a:off x="4635000" y="5053320"/>
            <a:ext cx="142560" cy="285480"/>
            <a:chOff x="4635000" y="5053320"/>
            <a:chExt cx="142560" cy="285480"/>
          </a:xfrm>
        </p:grpSpPr>
        <p:sp>
          <p:nvSpPr>
            <p:cNvPr id="610" name="CustomShape 98"/>
            <p:cNvSpPr/>
            <p:nvPr/>
          </p:nvSpPr>
          <p:spPr>
            <a:xfrm>
              <a:off x="4657320" y="5053320"/>
              <a:ext cx="96480" cy="95040"/>
            </a:xfrm>
            <a:custGeom>
              <a:avLst/>
              <a:gdLst/>
              <a:ahLst/>
              <a:rect l="l" t="t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99"/>
            <p:cNvSpPr/>
            <p:nvPr/>
          </p:nvSpPr>
          <p:spPr>
            <a:xfrm>
              <a:off x="4635000" y="5158080"/>
              <a:ext cx="142560" cy="180720"/>
            </a:xfrm>
            <a:custGeom>
              <a:avLst/>
              <a:gdLst/>
              <a:ahLst/>
              <a:rect l="l" t="t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2" name="Group 100"/>
          <p:cNvGrpSpPr/>
          <p:nvPr/>
        </p:nvGrpSpPr>
        <p:grpSpPr>
          <a:xfrm>
            <a:off x="4933080" y="5053320"/>
            <a:ext cx="142560" cy="285480"/>
            <a:chOff x="4933080" y="5053320"/>
            <a:chExt cx="142560" cy="285480"/>
          </a:xfrm>
        </p:grpSpPr>
        <p:sp>
          <p:nvSpPr>
            <p:cNvPr id="613" name="CustomShape 101"/>
            <p:cNvSpPr/>
            <p:nvPr/>
          </p:nvSpPr>
          <p:spPr>
            <a:xfrm>
              <a:off x="4955400" y="5053320"/>
              <a:ext cx="96480" cy="95040"/>
            </a:xfrm>
            <a:custGeom>
              <a:avLst/>
              <a:gdLst/>
              <a:ahLst/>
              <a:rect l="l" t="t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102"/>
            <p:cNvSpPr/>
            <p:nvPr/>
          </p:nvSpPr>
          <p:spPr>
            <a:xfrm>
              <a:off x="4933080" y="5158080"/>
              <a:ext cx="142560" cy="180720"/>
            </a:xfrm>
            <a:custGeom>
              <a:avLst/>
              <a:gdLst/>
              <a:ahLst/>
              <a:rect l="l" t="t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5" name="Group 103"/>
          <p:cNvGrpSpPr/>
          <p:nvPr/>
        </p:nvGrpSpPr>
        <p:grpSpPr>
          <a:xfrm>
            <a:off x="5231520" y="5053320"/>
            <a:ext cx="142560" cy="285480"/>
            <a:chOff x="5231520" y="5053320"/>
            <a:chExt cx="142560" cy="285480"/>
          </a:xfrm>
        </p:grpSpPr>
        <p:sp>
          <p:nvSpPr>
            <p:cNvPr id="616" name="CustomShape 104"/>
            <p:cNvSpPr/>
            <p:nvPr/>
          </p:nvSpPr>
          <p:spPr>
            <a:xfrm>
              <a:off x="5253480" y="5053320"/>
              <a:ext cx="96480" cy="95040"/>
            </a:xfrm>
            <a:custGeom>
              <a:avLst/>
              <a:gdLst/>
              <a:ahLst/>
              <a:rect l="l" t="t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105"/>
            <p:cNvSpPr/>
            <p:nvPr/>
          </p:nvSpPr>
          <p:spPr>
            <a:xfrm>
              <a:off x="5231520" y="5158080"/>
              <a:ext cx="142560" cy="180720"/>
            </a:xfrm>
            <a:custGeom>
              <a:avLst/>
              <a:gdLst/>
              <a:ahLst/>
              <a:rect l="l" t="t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8" name="CustomShape 106"/>
          <p:cNvSpPr/>
          <p:nvPr/>
        </p:nvSpPr>
        <p:spPr>
          <a:xfrm>
            <a:off x="1079280" y="2108520"/>
            <a:ext cx="39420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f6443b"/>
                </a:solidFill>
                <a:latin typeface="Segoe UI Black"/>
                <a:ea typeface="Segoe UI Black"/>
              </a:rPr>
              <a:t>20%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19" name="CustomShape 107"/>
          <p:cNvSpPr/>
          <p:nvPr/>
        </p:nvSpPr>
        <p:spPr>
          <a:xfrm>
            <a:off x="1079280" y="3299040"/>
            <a:ext cx="39420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125680"/>
                </a:solidFill>
                <a:latin typeface="Segoe UI Black"/>
                <a:ea typeface="Segoe UI Black"/>
              </a:rPr>
              <a:t>80%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20" name="CustomShape 108"/>
          <p:cNvSpPr/>
          <p:nvPr/>
        </p:nvSpPr>
        <p:spPr>
          <a:xfrm>
            <a:off x="3240" y="6211080"/>
            <a:ext cx="12188520" cy="64656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109"/>
          <p:cNvSpPr/>
          <p:nvPr/>
        </p:nvSpPr>
        <p:spPr>
          <a:xfrm>
            <a:off x="10781640" y="4721040"/>
            <a:ext cx="2995560" cy="1488960"/>
          </a:xfrm>
          <a:custGeom>
            <a:avLst/>
            <a:gdLst/>
            <a:ahLst/>
            <a:rect l="l" t="t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110"/>
          <p:cNvSpPr/>
          <p:nvPr/>
        </p:nvSpPr>
        <p:spPr>
          <a:xfrm>
            <a:off x="8213040" y="562788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111"/>
          <p:cNvSpPr/>
          <p:nvPr/>
        </p:nvSpPr>
        <p:spPr>
          <a:xfrm>
            <a:off x="9427320" y="535752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112"/>
          <p:cNvSpPr/>
          <p:nvPr/>
        </p:nvSpPr>
        <p:spPr>
          <a:xfrm>
            <a:off x="11273400" y="587664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113"/>
          <p:cNvSpPr/>
          <p:nvPr/>
        </p:nvSpPr>
        <p:spPr>
          <a:xfrm>
            <a:off x="9171720" y="5956200"/>
            <a:ext cx="510840" cy="253800"/>
          </a:xfrm>
          <a:custGeom>
            <a:avLst/>
            <a:gdLst/>
            <a:ahLst/>
            <a:rect l="l" t="t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14"/>
          <p:cNvSpPr/>
          <p:nvPr/>
        </p:nvSpPr>
        <p:spPr>
          <a:xfrm>
            <a:off x="8983440" y="6044760"/>
            <a:ext cx="333360" cy="165240"/>
          </a:xfrm>
          <a:custGeom>
            <a:avLst/>
            <a:gdLst/>
            <a:ahLst/>
            <a:rect l="l" t="t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15"/>
          <p:cNvSpPr/>
          <p:nvPr/>
        </p:nvSpPr>
        <p:spPr>
          <a:xfrm>
            <a:off x="-28440" y="5627880"/>
            <a:ext cx="1172880" cy="582120"/>
          </a:xfrm>
          <a:custGeom>
            <a:avLst/>
            <a:gdLst/>
            <a:ahLst/>
            <a:rect l="l" t="t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rotWithShape="0">
            <a:gsLst>
              <a:gs pos="0">
                <a:srgbClr val="070c1e"/>
              </a:gs>
              <a:gs pos="43000">
                <a:srgbClr val="09192f">
                  <a:alpha val="73000"/>
                </a:srgbClr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16"/>
          <p:cNvSpPr/>
          <p:nvPr/>
        </p:nvSpPr>
        <p:spPr>
          <a:xfrm>
            <a:off x="-992520" y="5357520"/>
            <a:ext cx="1717560" cy="852480"/>
          </a:xfrm>
          <a:custGeom>
            <a:avLst/>
            <a:gdLst/>
            <a:ahLst/>
            <a:rect l="l" t="t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rgbClr val="b0f7f4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117"/>
          <p:cNvSpPr/>
          <p:nvPr/>
        </p:nvSpPr>
        <p:spPr>
          <a:xfrm>
            <a:off x="853200" y="5876640"/>
            <a:ext cx="671040" cy="333360"/>
          </a:xfrm>
          <a:custGeom>
            <a:avLst/>
            <a:gdLst/>
            <a:ahLst/>
            <a:rect l="l" t="t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118"/>
          <p:cNvSpPr/>
          <p:nvPr/>
        </p:nvSpPr>
        <p:spPr>
          <a:xfrm>
            <a:off x="-751680" y="621072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119"/>
          <p:cNvSpPr/>
          <p:nvPr/>
        </p:nvSpPr>
        <p:spPr>
          <a:xfrm>
            <a:off x="9763920" y="6210720"/>
            <a:ext cx="1303920" cy="64728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20"/>
          <p:cNvSpPr/>
          <p:nvPr/>
        </p:nvSpPr>
        <p:spPr>
          <a:xfrm>
            <a:off x="8616960" y="6210720"/>
            <a:ext cx="699840" cy="347400"/>
          </a:xfrm>
          <a:custGeom>
            <a:avLst/>
            <a:gdLst/>
            <a:ahLst/>
            <a:rect l="l" t="t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Line 2"/>
          <p:cNvSpPr/>
          <p:nvPr/>
        </p:nvSpPr>
        <p:spPr>
          <a:xfrm>
            <a:off x="7340400" y="2412720"/>
            <a:ext cx="533520" cy="360"/>
          </a:xfrm>
          <a:prstGeom prst="line">
            <a:avLst/>
          </a:prstGeom>
          <a:ln>
            <a:solidFill>
              <a:srgbClr val="b0f7f4"/>
            </a:solidFill>
            <a:tailEnd len="med" type="diamond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Line 3"/>
          <p:cNvSpPr/>
          <p:nvPr/>
        </p:nvSpPr>
        <p:spPr>
          <a:xfrm>
            <a:off x="7340400" y="3413160"/>
            <a:ext cx="533520" cy="360"/>
          </a:xfrm>
          <a:prstGeom prst="line">
            <a:avLst/>
          </a:prstGeom>
          <a:ln>
            <a:solidFill>
              <a:srgbClr val="f6443b"/>
            </a:solidFill>
            <a:tailEnd len="med" type="diamond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Line 4"/>
          <p:cNvSpPr/>
          <p:nvPr/>
        </p:nvSpPr>
        <p:spPr>
          <a:xfrm>
            <a:off x="7340400" y="5413680"/>
            <a:ext cx="533520" cy="360"/>
          </a:xfrm>
          <a:prstGeom prst="line">
            <a:avLst/>
          </a:prstGeom>
          <a:ln>
            <a:solidFill>
              <a:srgbClr val="f6443b"/>
            </a:solidFill>
            <a:tailEnd len="med" type="diamond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Line 5"/>
          <p:cNvSpPr/>
          <p:nvPr/>
        </p:nvSpPr>
        <p:spPr>
          <a:xfrm>
            <a:off x="7340400" y="4413600"/>
            <a:ext cx="533520" cy="360"/>
          </a:xfrm>
          <a:prstGeom prst="line">
            <a:avLst/>
          </a:prstGeom>
          <a:ln>
            <a:solidFill>
              <a:srgbClr val="b0f7f4"/>
            </a:solidFill>
            <a:tailEnd len="med" type="diamond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6"/>
          <p:cNvSpPr/>
          <p:nvPr/>
        </p:nvSpPr>
        <p:spPr>
          <a:xfrm>
            <a:off x="4381560" y="5979960"/>
            <a:ext cx="3428640" cy="379800"/>
          </a:xfrm>
          <a:prstGeom prst="ellipse">
            <a:avLst/>
          </a:prstGeom>
          <a:gradFill rotWithShape="0">
            <a:gsLst>
              <a:gs pos="0">
                <a:srgbClr val="070c1e">
                  <a:alpha val="41000"/>
                </a:srgbClr>
              </a:gs>
              <a:gs pos="100000">
                <a:srgbClr val="070c1e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CustomShape 7"/>
          <p:cNvSpPr/>
          <p:nvPr/>
        </p:nvSpPr>
        <p:spPr>
          <a:xfrm>
            <a:off x="729000" y="591840"/>
            <a:ext cx="39438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CUBE DIAGRAM</a:t>
            </a:r>
            <a:endParaRPr b="0" lang="en-GB" sz="4000" spc="-1" strike="noStrike">
              <a:latin typeface="Arial"/>
            </a:endParaRPr>
          </a:p>
        </p:txBody>
      </p:sp>
      <p:grpSp>
        <p:nvGrpSpPr>
          <p:cNvPr id="640" name="Group 8"/>
          <p:cNvGrpSpPr/>
          <p:nvPr/>
        </p:nvGrpSpPr>
        <p:grpSpPr>
          <a:xfrm>
            <a:off x="8079840" y="2053080"/>
            <a:ext cx="3197160" cy="682920"/>
            <a:chOff x="8079840" y="2053080"/>
            <a:chExt cx="3197160" cy="682920"/>
          </a:xfrm>
        </p:grpSpPr>
        <p:sp>
          <p:nvSpPr>
            <p:cNvPr id="641" name="CustomShape 9"/>
            <p:cNvSpPr/>
            <p:nvPr/>
          </p:nvSpPr>
          <p:spPr>
            <a:xfrm>
              <a:off x="8104680" y="2303640"/>
              <a:ext cx="3172320" cy="43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42" name="CustomShape 10"/>
            <p:cNvSpPr/>
            <p:nvPr/>
          </p:nvSpPr>
          <p:spPr>
            <a:xfrm>
              <a:off x="8079840" y="2053080"/>
              <a:ext cx="1238760" cy="21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ffffff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43" name="Group 11"/>
          <p:cNvGrpSpPr/>
          <p:nvPr/>
        </p:nvGrpSpPr>
        <p:grpSpPr>
          <a:xfrm>
            <a:off x="8079840" y="3055680"/>
            <a:ext cx="3197160" cy="682920"/>
            <a:chOff x="8079840" y="3055680"/>
            <a:chExt cx="3197160" cy="682920"/>
          </a:xfrm>
        </p:grpSpPr>
        <p:sp>
          <p:nvSpPr>
            <p:cNvPr id="644" name="CustomShape 12"/>
            <p:cNvSpPr/>
            <p:nvPr/>
          </p:nvSpPr>
          <p:spPr>
            <a:xfrm>
              <a:off x="8104680" y="3306240"/>
              <a:ext cx="3172320" cy="43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45" name="CustomShape 13"/>
            <p:cNvSpPr/>
            <p:nvPr/>
          </p:nvSpPr>
          <p:spPr>
            <a:xfrm>
              <a:off x="8079840" y="3055680"/>
              <a:ext cx="1238760" cy="21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ffffff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46" name="Group 14"/>
          <p:cNvGrpSpPr/>
          <p:nvPr/>
        </p:nvGrpSpPr>
        <p:grpSpPr>
          <a:xfrm>
            <a:off x="8079840" y="4058640"/>
            <a:ext cx="3197160" cy="682920"/>
            <a:chOff x="8079840" y="4058640"/>
            <a:chExt cx="3197160" cy="682920"/>
          </a:xfrm>
        </p:grpSpPr>
        <p:sp>
          <p:nvSpPr>
            <p:cNvPr id="647" name="CustomShape 15"/>
            <p:cNvSpPr/>
            <p:nvPr/>
          </p:nvSpPr>
          <p:spPr>
            <a:xfrm>
              <a:off x="8104680" y="4309200"/>
              <a:ext cx="3172320" cy="43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48" name="CustomShape 16"/>
            <p:cNvSpPr/>
            <p:nvPr/>
          </p:nvSpPr>
          <p:spPr>
            <a:xfrm>
              <a:off x="8079840" y="4058640"/>
              <a:ext cx="1238760" cy="21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ffffff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49" name="Group 17"/>
          <p:cNvGrpSpPr/>
          <p:nvPr/>
        </p:nvGrpSpPr>
        <p:grpSpPr>
          <a:xfrm>
            <a:off x="8079840" y="5061240"/>
            <a:ext cx="3197160" cy="682920"/>
            <a:chOff x="8079840" y="5061240"/>
            <a:chExt cx="3197160" cy="682920"/>
          </a:xfrm>
        </p:grpSpPr>
        <p:sp>
          <p:nvSpPr>
            <p:cNvPr id="650" name="CustomShape 18"/>
            <p:cNvSpPr/>
            <p:nvPr/>
          </p:nvSpPr>
          <p:spPr>
            <a:xfrm>
              <a:off x="8104680" y="5311800"/>
              <a:ext cx="3172320" cy="43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651" name="CustomShape 19"/>
            <p:cNvSpPr/>
            <p:nvPr/>
          </p:nvSpPr>
          <p:spPr>
            <a:xfrm>
              <a:off x="8079840" y="5061240"/>
              <a:ext cx="1238760" cy="21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ffffff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652" name="Group 20"/>
          <p:cNvGrpSpPr/>
          <p:nvPr/>
        </p:nvGrpSpPr>
        <p:grpSpPr>
          <a:xfrm>
            <a:off x="4799160" y="4896000"/>
            <a:ext cx="2593440" cy="1002960"/>
            <a:chOff x="4799160" y="4896000"/>
            <a:chExt cx="2593440" cy="1002960"/>
          </a:xfrm>
        </p:grpSpPr>
        <p:sp>
          <p:nvSpPr>
            <p:cNvPr id="653" name="CustomShape 21"/>
            <p:cNvSpPr/>
            <p:nvPr/>
          </p:nvSpPr>
          <p:spPr>
            <a:xfrm>
              <a:off x="4799160" y="4896000"/>
              <a:ext cx="2593440" cy="329760"/>
            </a:xfrm>
            <a:custGeom>
              <a:avLst/>
              <a:gdLst/>
              <a:ahLst/>
              <a:rect l="l" t="t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 rotWithShape="0">
              <a:gsLst>
                <a:gs pos="0">
                  <a:srgbClr val="0c152c"/>
                </a:gs>
                <a:gs pos="100000">
                  <a:srgbClr val="f6443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22"/>
            <p:cNvSpPr/>
            <p:nvPr/>
          </p:nvSpPr>
          <p:spPr>
            <a:xfrm>
              <a:off x="4799160" y="5062680"/>
              <a:ext cx="1296720" cy="836280"/>
            </a:xfrm>
            <a:custGeom>
              <a:avLst/>
              <a:gdLst/>
              <a:ahLst/>
              <a:rect l="l" t="t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rotWithShape="0">
              <a:gsLst>
                <a:gs pos="0">
                  <a:srgbClr val="f9857f"/>
                </a:gs>
                <a:gs pos="100000">
                  <a:srgbClr val="f6443b"/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23"/>
            <p:cNvSpPr/>
            <p:nvPr/>
          </p:nvSpPr>
          <p:spPr>
            <a:xfrm>
              <a:off x="6095880" y="5062680"/>
              <a:ext cx="1296720" cy="836280"/>
            </a:xfrm>
            <a:custGeom>
              <a:avLst/>
              <a:gdLst/>
              <a:ahLst/>
              <a:rect l="l" t="t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rotWithShape="0">
              <a:gsLst>
                <a:gs pos="0">
                  <a:srgbClr val="f9857f"/>
                </a:gs>
                <a:gs pos="100000">
                  <a:srgbClr val="f6443b"/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6" name="Group 24"/>
          <p:cNvGrpSpPr/>
          <p:nvPr/>
        </p:nvGrpSpPr>
        <p:grpSpPr>
          <a:xfrm>
            <a:off x="4799160" y="3893040"/>
            <a:ext cx="2593440" cy="1002960"/>
            <a:chOff x="4799160" y="3893040"/>
            <a:chExt cx="2593440" cy="1002960"/>
          </a:xfrm>
        </p:grpSpPr>
        <p:sp>
          <p:nvSpPr>
            <p:cNvPr id="657" name="CustomShape 25"/>
            <p:cNvSpPr/>
            <p:nvPr/>
          </p:nvSpPr>
          <p:spPr>
            <a:xfrm>
              <a:off x="4799160" y="3893040"/>
              <a:ext cx="2593440" cy="329760"/>
            </a:xfrm>
            <a:custGeom>
              <a:avLst/>
              <a:gdLst/>
              <a:ahLst/>
              <a:rect l="l" t="t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 rotWithShape="0">
              <a:gsLst>
                <a:gs pos="0">
                  <a:srgbClr val="0c152c"/>
                </a:gs>
                <a:gs pos="100000">
                  <a:srgbClr val="b0f7f4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26"/>
            <p:cNvSpPr/>
            <p:nvPr/>
          </p:nvSpPr>
          <p:spPr>
            <a:xfrm>
              <a:off x="4799160" y="4059720"/>
              <a:ext cx="1296720" cy="836280"/>
            </a:xfrm>
            <a:custGeom>
              <a:avLst/>
              <a:gdLst/>
              <a:ahLst/>
              <a:rect l="l" t="t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rotWithShape="0">
              <a:gsLst>
                <a:gs pos="0">
                  <a:srgbClr val="b0f7f4"/>
                </a:gs>
                <a:gs pos="100000">
                  <a:srgbClr val="125680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27"/>
            <p:cNvSpPr/>
            <p:nvPr/>
          </p:nvSpPr>
          <p:spPr>
            <a:xfrm>
              <a:off x="6095880" y="4059720"/>
              <a:ext cx="1296720" cy="836280"/>
            </a:xfrm>
            <a:custGeom>
              <a:avLst/>
              <a:gdLst/>
              <a:ahLst/>
              <a:rect l="l" t="t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rotWithShape="0">
              <a:gsLst>
                <a:gs pos="0">
                  <a:srgbClr val="b0f7f4"/>
                </a:gs>
                <a:gs pos="100000">
                  <a:srgbClr val="125680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0" name="Group 28"/>
          <p:cNvGrpSpPr/>
          <p:nvPr/>
        </p:nvGrpSpPr>
        <p:grpSpPr>
          <a:xfrm>
            <a:off x="4799160" y="2890440"/>
            <a:ext cx="2593440" cy="1002960"/>
            <a:chOff x="4799160" y="2890440"/>
            <a:chExt cx="2593440" cy="1002960"/>
          </a:xfrm>
        </p:grpSpPr>
        <p:sp>
          <p:nvSpPr>
            <p:cNvPr id="661" name="CustomShape 29"/>
            <p:cNvSpPr/>
            <p:nvPr/>
          </p:nvSpPr>
          <p:spPr>
            <a:xfrm>
              <a:off x="4799160" y="2890440"/>
              <a:ext cx="2593440" cy="329760"/>
            </a:xfrm>
            <a:custGeom>
              <a:avLst/>
              <a:gdLst/>
              <a:ahLst/>
              <a:rect l="l" t="t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 rotWithShape="0">
              <a:gsLst>
                <a:gs pos="0">
                  <a:srgbClr val="0c152c"/>
                </a:gs>
                <a:gs pos="100000">
                  <a:srgbClr val="f6443b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30"/>
            <p:cNvSpPr/>
            <p:nvPr/>
          </p:nvSpPr>
          <p:spPr>
            <a:xfrm>
              <a:off x="4799160" y="3057120"/>
              <a:ext cx="1296720" cy="836280"/>
            </a:xfrm>
            <a:custGeom>
              <a:avLst/>
              <a:gdLst/>
              <a:ahLst/>
              <a:rect l="l" t="t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rotWithShape="0">
              <a:gsLst>
                <a:gs pos="0">
                  <a:srgbClr val="f9857f"/>
                </a:gs>
                <a:gs pos="100000">
                  <a:srgbClr val="f6443b"/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31"/>
            <p:cNvSpPr/>
            <p:nvPr/>
          </p:nvSpPr>
          <p:spPr>
            <a:xfrm>
              <a:off x="6095880" y="3057120"/>
              <a:ext cx="1296720" cy="836280"/>
            </a:xfrm>
            <a:custGeom>
              <a:avLst/>
              <a:gdLst/>
              <a:ahLst/>
              <a:rect l="l" t="t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rotWithShape="0">
              <a:gsLst>
                <a:gs pos="0">
                  <a:srgbClr val="f9857f"/>
                </a:gs>
                <a:gs pos="100000">
                  <a:srgbClr val="f6443b"/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4" name="Group 32"/>
          <p:cNvGrpSpPr/>
          <p:nvPr/>
        </p:nvGrpSpPr>
        <p:grpSpPr>
          <a:xfrm>
            <a:off x="4799160" y="1887480"/>
            <a:ext cx="2593440" cy="1002960"/>
            <a:chOff x="4799160" y="1887480"/>
            <a:chExt cx="2593440" cy="1002960"/>
          </a:xfrm>
        </p:grpSpPr>
        <p:sp>
          <p:nvSpPr>
            <p:cNvPr id="665" name="CustomShape 33"/>
            <p:cNvSpPr/>
            <p:nvPr/>
          </p:nvSpPr>
          <p:spPr>
            <a:xfrm>
              <a:off x="4799160" y="1887480"/>
              <a:ext cx="2593440" cy="329760"/>
            </a:xfrm>
            <a:custGeom>
              <a:avLst/>
              <a:gdLst/>
              <a:ahLst/>
              <a:rect l="l" t="t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6" name="CustomShape 34"/>
            <p:cNvSpPr/>
            <p:nvPr/>
          </p:nvSpPr>
          <p:spPr>
            <a:xfrm>
              <a:off x="4799160" y="2054160"/>
              <a:ext cx="1296720" cy="836280"/>
            </a:xfrm>
            <a:custGeom>
              <a:avLst/>
              <a:gdLst/>
              <a:ahLst/>
              <a:rect l="l" t="t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rotWithShape="0">
              <a:gsLst>
                <a:gs pos="0">
                  <a:srgbClr val="b0f7f4"/>
                </a:gs>
                <a:gs pos="100000">
                  <a:srgbClr val="125680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35"/>
            <p:cNvSpPr/>
            <p:nvPr/>
          </p:nvSpPr>
          <p:spPr>
            <a:xfrm>
              <a:off x="6095880" y="2054160"/>
              <a:ext cx="1296720" cy="836280"/>
            </a:xfrm>
            <a:custGeom>
              <a:avLst/>
              <a:gdLst/>
              <a:ahLst/>
              <a:rect l="l" t="t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rotWithShape="0">
              <a:gsLst>
                <a:gs pos="0">
                  <a:srgbClr val="b0f7f4"/>
                </a:gs>
                <a:gs pos="100000">
                  <a:srgbClr val="125680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8" name="CustomShape 36"/>
          <p:cNvSpPr/>
          <p:nvPr/>
        </p:nvSpPr>
        <p:spPr>
          <a:xfrm>
            <a:off x="6631560" y="2271240"/>
            <a:ext cx="24192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A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669" name="CustomShape 37"/>
          <p:cNvSpPr/>
          <p:nvPr/>
        </p:nvSpPr>
        <p:spPr>
          <a:xfrm>
            <a:off x="6618600" y="3255480"/>
            <a:ext cx="24336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B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670" name="CustomShape 38"/>
          <p:cNvSpPr/>
          <p:nvPr/>
        </p:nvSpPr>
        <p:spPr>
          <a:xfrm>
            <a:off x="6631560" y="4276800"/>
            <a:ext cx="24192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A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671" name="CustomShape 39"/>
          <p:cNvSpPr/>
          <p:nvPr/>
        </p:nvSpPr>
        <p:spPr>
          <a:xfrm>
            <a:off x="6618600" y="5291640"/>
            <a:ext cx="243360" cy="42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B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672" name="Group 40"/>
          <p:cNvGrpSpPr/>
          <p:nvPr/>
        </p:nvGrpSpPr>
        <p:grpSpPr>
          <a:xfrm>
            <a:off x="5265720" y="2335320"/>
            <a:ext cx="285480" cy="279360"/>
            <a:chOff x="5265720" y="2335320"/>
            <a:chExt cx="285480" cy="279360"/>
          </a:xfrm>
        </p:grpSpPr>
        <p:sp>
          <p:nvSpPr>
            <p:cNvPr id="673" name="CustomShape 41"/>
            <p:cNvSpPr/>
            <p:nvPr/>
          </p:nvSpPr>
          <p:spPr>
            <a:xfrm>
              <a:off x="5346720" y="2335320"/>
              <a:ext cx="123480" cy="128160"/>
            </a:xfrm>
            <a:custGeom>
              <a:avLst/>
              <a:gdLst/>
              <a:ahLst/>
              <a:rect l="l" t="t" r="r" b="b"/>
              <a:pathLst>
                <a:path w="310" h="323">
                  <a:moveTo>
                    <a:pt x="263" y="323"/>
                  </a:moveTo>
                  <a:lnTo>
                    <a:pt x="268" y="323"/>
                  </a:lnTo>
                  <a:lnTo>
                    <a:pt x="271" y="321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4" y="307"/>
                  </a:lnTo>
                  <a:lnTo>
                    <a:pt x="231" y="207"/>
                  </a:lnTo>
                  <a:lnTo>
                    <a:pt x="307" y="141"/>
                  </a:lnTo>
                  <a:lnTo>
                    <a:pt x="309" y="138"/>
                  </a:lnTo>
                  <a:lnTo>
                    <a:pt x="310" y="135"/>
                  </a:lnTo>
                  <a:lnTo>
                    <a:pt x="310" y="132"/>
                  </a:lnTo>
                  <a:lnTo>
                    <a:pt x="310" y="128"/>
                  </a:lnTo>
                  <a:lnTo>
                    <a:pt x="308" y="125"/>
                  </a:lnTo>
                  <a:lnTo>
                    <a:pt x="306" y="122"/>
                  </a:lnTo>
                  <a:lnTo>
                    <a:pt x="302" y="121"/>
                  </a:lnTo>
                  <a:lnTo>
                    <a:pt x="299" y="120"/>
                  </a:lnTo>
                  <a:lnTo>
                    <a:pt x="200" y="120"/>
                  </a:lnTo>
                  <a:lnTo>
                    <a:pt x="167" y="9"/>
                  </a:lnTo>
                  <a:lnTo>
                    <a:pt x="165" y="6"/>
                  </a:lnTo>
                  <a:lnTo>
                    <a:pt x="163" y="2"/>
                  </a:lnTo>
                  <a:lnTo>
                    <a:pt x="159" y="1"/>
                  </a:lnTo>
                  <a:lnTo>
                    <a:pt x="156" y="0"/>
                  </a:lnTo>
                  <a:lnTo>
                    <a:pt x="151" y="1"/>
                  </a:lnTo>
                  <a:lnTo>
                    <a:pt x="149" y="2"/>
                  </a:lnTo>
                  <a:lnTo>
                    <a:pt x="145" y="6"/>
                  </a:lnTo>
                  <a:lnTo>
                    <a:pt x="144" y="9"/>
                  </a:lnTo>
                  <a:lnTo>
                    <a:pt x="111" y="120"/>
                  </a:lnTo>
                  <a:lnTo>
                    <a:pt x="12" y="120"/>
                  </a:lnTo>
                  <a:lnTo>
                    <a:pt x="8" y="121"/>
                  </a:lnTo>
                  <a:lnTo>
                    <a:pt x="5" y="122"/>
                  </a:lnTo>
                  <a:lnTo>
                    <a:pt x="2" y="12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8"/>
                  </a:lnTo>
                  <a:lnTo>
                    <a:pt x="4" y="141"/>
                  </a:lnTo>
                  <a:lnTo>
                    <a:pt x="81" y="205"/>
                  </a:lnTo>
                  <a:lnTo>
                    <a:pt x="37" y="307"/>
                  </a:lnTo>
                  <a:lnTo>
                    <a:pt x="36" y="310"/>
                  </a:lnTo>
                  <a:lnTo>
                    <a:pt x="36" y="314"/>
                  </a:lnTo>
                  <a:lnTo>
                    <a:pt x="37" y="317"/>
                  </a:lnTo>
                  <a:lnTo>
                    <a:pt x="39" y="321"/>
                  </a:lnTo>
                  <a:lnTo>
                    <a:pt x="43" y="323"/>
                  </a:lnTo>
                  <a:lnTo>
                    <a:pt x="46" y="323"/>
                  </a:lnTo>
                  <a:lnTo>
                    <a:pt x="51" y="323"/>
                  </a:lnTo>
                  <a:lnTo>
                    <a:pt x="55" y="322"/>
                  </a:lnTo>
                  <a:lnTo>
                    <a:pt x="156" y="254"/>
                  </a:lnTo>
                  <a:lnTo>
                    <a:pt x="257" y="322"/>
                  </a:lnTo>
                  <a:lnTo>
                    <a:pt x="259" y="323"/>
                  </a:lnTo>
                  <a:lnTo>
                    <a:pt x="263" y="323"/>
                  </a:lnTo>
                  <a:lnTo>
                    <a:pt x="263" y="3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42"/>
            <p:cNvSpPr/>
            <p:nvPr/>
          </p:nvSpPr>
          <p:spPr>
            <a:xfrm>
              <a:off x="5427720" y="2487960"/>
              <a:ext cx="123480" cy="126720"/>
            </a:xfrm>
            <a:custGeom>
              <a:avLst/>
              <a:gdLst/>
              <a:ahLst/>
              <a:rect l="l" t="t" r="r" b="b"/>
              <a:pathLst>
                <a:path w="312" h="322">
                  <a:moveTo>
                    <a:pt x="311" y="127"/>
                  </a:moveTo>
                  <a:lnTo>
                    <a:pt x="308" y="124"/>
                  </a:lnTo>
                  <a:lnTo>
                    <a:pt x="306" y="121"/>
                  </a:lnTo>
                  <a:lnTo>
                    <a:pt x="304" y="120"/>
                  </a:lnTo>
                  <a:lnTo>
                    <a:pt x="300" y="119"/>
                  </a:lnTo>
                  <a:lnTo>
                    <a:pt x="200" y="119"/>
                  </a:lnTo>
                  <a:lnTo>
                    <a:pt x="167" y="8"/>
                  </a:lnTo>
                  <a:lnTo>
                    <a:pt x="166" y="5"/>
                  </a:lnTo>
                  <a:lnTo>
                    <a:pt x="163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6" y="5"/>
                  </a:lnTo>
                  <a:lnTo>
                    <a:pt x="144" y="8"/>
                  </a:lnTo>
                  <a:lnTo>
                    <a:pt x="111" y="119"/>
                  </a:lnTo>
                  <a:lnTo>
                    <a:pt x="12" y="119"/>
                  </a:lnTo>
                  <a:lnTo>
                    <a:pt x="9" y="120"/>
                  </a:lnTo>
                  <a:lnTo>
                    <a:pt x="5" y="121"/>
                  </a:lnTo>
                  <a:lnTo>
                    <a:pt x="3" y="124"/>
                  </a:lnTo>
                  <a:lnTo>
                    <a:pt x="0" y="127"/>
                  </a:lnTo>
                  <a:lnTo>
                    <a:pt x="0" y="131"/>
                  </a:lnTo>
                  <a:lnTo>
                    <a:pt x="0" y="134"/>
                  </a:lnTo>
                  <a:lnTo>
                    <a:pt x="2" y="138"/>
                  </a:lnTo>
                  <a:lnTo>
                    <a:pt x="4" y="140"/>
                  </a:lnTo>
                  <a:lnTo>
                    <a:pt x="81" y="204"/>
                  </a:lnTo>
                  <a:lnTo>
                    <a:pt x="37" y="306"/>
                  </a:lnTo>
                  <a:lnTo>
                    <a:pt x="36" y="309"/>
                  </a:lnTo>
                  <a:lnTo>
                    <a:pt x="36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3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0" y="322"/>
                  </a:lnTo>
                  <a:lnTo>
                    <a:pt x="263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7" y="140"/>
                  </a:lnTo>
                  <a:lnTo>
                    <a:pt x="310" y="138"/>
                  </a:lnTo>
                  <a:lnTo>
                    <a:pt x="311" y="134"/>
                  </a:lnTo>
                  <a:lnTo>
                    <a:pt x="312" y="131"/>
                  </a:lnTo>
                  <a:lnTo>
                    <a:pt x="311" y="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stomShape 43"/>
            <p:cNvSpPr/>
            <p:nvPr/>
          </p:nvSpPr>
          <p:spPr>
            <a:xfrm>
              <a:off x="5265720" y="2487960"/>
              <a:ext cx="123480" cy="126720"/>
            </a:xfrm>
            <a:custGeom>
              <a:avLst/>
              <a:gdLst/>
              <a:ahLst/>
              <a:rect l="l" t="t" r="r" b="b"/>
              <a:pathLst>
                <a:path w="312" h="322">
                  <a:moveTo>
                    <a:pt x="300" y="119"/>
                  </a:moveTo>
                  <a:lnTo>
                    <a:pt x="201" y="119"/>
                  </a:lnTo>
                  <a:lnTo>
                    <a:pt x="168" y="8"/>
                  </a:lnTo>
                  <a:lnTo>
                    <a:pt x="167" y="5"/>
                  </a:lnTo>
                  <a:lnTo>
                    <a:pt x="163" y="2"/>
                  </a:lnTo>
                  <a:lnTo>
                    <a:pt x="161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7" y="5"/>
                  </a:lnTo>
                  <a:lnTo>
                    <a:pt x="146" y="8"/>
                  </a:lnTo>
                  <a:lnTo>
                    <a:pt x="112" y="119"/>
                  </a:lnTo>
                  <a:lnTo>
                    <a:pt x="13" y="119"/>
                  </a:lnTo>
                  <a:lnTo>
                    <a:pt x="9" y="120"/>
                  </a:lnTo>
                  <a:lnTo>
                    <a:pt x="6" y="121"/>
                  </a:lnTo>
                  <a:lnTo>
                    <a:pt x="4" y="124"/>
                  </a:lnTo>
                  <a:lnTo>
                    <a:pt x="2" y="127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3" y="138"/>
                  </a:lnTo>
                  <a:lnTo>
                    <a:pt x="5" y="140"/>
                  </a:lnTo>
                  <a:lnTo>
                    <a:pt x="82" y="204"/>
                  </a:lnTo>
                  <a:lnTo>
                    <a:pt x="38" y="306"/>
                  </a:lnTo>
                  <a:lnTo>
                    <a:pt x="37" y="309"/>
                  </a:lnTo>
                  <a:lnTo>
                    <a:pt x="37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4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1" y="322"/>
                  </a:lnTo>
                  <a:lnTo>
                    <a:pt x="264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5" y="317"/>
                  </a:lnTo>
                  <a:lnTo>
                    <a:pt x="276" y="314"/>
                  </a:lnTo>
                  <a:lnTo>
                    <a:pt x="276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8" y="140"/>
                  </a:lnTo>
                  <a:lnTo>
                    <a:pt x="311" y="138"/>
                  </a:lnTo>
                  <a:lnTo>
                    <a:pt x="312" y="134"/>
                  </a:lnTo>
                  <a:lnTo>
                    <a:pt x="312" y="131"/>
                  </a:lnTo>
                  <a:lnTo>
                    <a:pt x="312" y="127"/>
                  </a:lnTo>
                  <a:lnTo>
                    <a:pt x="310" y="124"/>
                  </a:lnTo>
                  <a:lnTo>
                    <a:pt x="307" y="121"/>
                  </a:lnTo>
                  <a:lnTo>
                    <a:pt x="304" y="120"/>
                  </a:lnTo>
                  <a:lnTo>
                    <a:pt x="300" y="1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6" name="Group 44"/>
          <p:cNvGrpSpPr/>
          <p:nvPr/>
        </p:nvGrpSpPr>
        <p:grpSpPr>
          <a:xfrm>
            <a:off x="5265000" y="5382720"/>
            <a:ext cx="286920" cy="220320"/>
            <a:chOff x="5265000" y="5382720"/>
            <a:chExt cx="286920" cy="220320"/>
          </a:xfrm>
        </p:grpSpPr>
        <p:sp>
          <p:nvSpPr>
            <p:cNvPr id="677" name="CustomShape 45"/>
            <p:cNvSpPr/>
            <p:nvPr/>
          </p:nvSpPr>
          <p:spPr>
            <a:xfrm>
              <a:off x="5366520" y="5382720"/>
              <a:ext cx="185400" cy="186840"/>
            </a:xfrm>
            <a:custGeom>
              <a:avLst/>
              <a:gdLst/>
              <a:ahLst/>
              <a:rect l="l" t="t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46"/>
            <p:cNvSpPr/>
            <p:nvPr/>
          </p:nvSpPr>
          <p:spPr>
            <a:xfrm>
              <a:off x="5265000" y="5430240"/>
              <a:ext cx="91800" cy="115560"/>
            </a:xfrm>
            <a:custGeom>
              <a:avLst/>
              <a:gdLst/>
              <a:ahLst/>
              <a:rect l="l" t="t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47"/>
            <p:cNvSpPr/>
            <p:nvPr/>
          </p:nvSpPr>
          <p:spPr>
            <a:xfrm>
              <a:off x="5265000" y="5555520"/>
              <a:ext cx="60120" cy="28080"/>
            </a:xfrm>
            <a:custGeom>
              <a:avLst/>
              <a:gdLst/>
              <a:ahLst/>
              <a:rect l="l" t="t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48"/>
            <p:cNvSpPr/>
            <p:nvPr/>
          </p:nvSpPr>
          <p:spPr>
            <a:xfrm>
              <a:off x="5466600" y="5535000"/>
              <a:ext cx="66240" cy="68040"/>
            </a:xfrm>
            <a:custGeom>
              <a:avLst/>
              <a:gdLst/>
              <a:ahLst/>
              <a:rect l="l" t="t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49"/>
            <p:cNvSpPr/>
            <p:nvPr/>
          </p:nvSpPr>
          <p:spPr>
            <a:xfrm>
              <a:off x="5333400" y="5535000"/>
              <a:ext cx="66240" cy="68040"/>
            </a:xfrm>
            <a:custGeom>
              <a:avLst/>
              <a:gdLst/>
              <a:ahLst/>
              <a:rect l="l" t="t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2" name="CustomShape 50"/>
          <p:cNvSpPr/>
          <p:nvPr/>
        </p:nvSpPr>
        <p:spPr>
          <a:xfrm>
            <a:off x="5265720" y="3332520"/>
            <a:ext cx="285480" cy="285480"/>
          </a:xfrm>
          <a:custGeom>
            <a:avLst/>
            <a:gdLst/>
            <a:ahLst/>
            <a:rect l="l" t="t" r="r" b="b"/>
            <a:pathLst>
              <a:path w="721" h="721">
                <a:moveTo>
                  <a:pt x="415" y="510"/>
                </a:moveTo>
                <a:lnTo>
                  <a:pt x="415" y="510"/>
                </a:lnTo>
                <a:lnTo>
                  <a:pt x="415" y="510"/>
                </a:lnTo>
                <a:lnTo>
                  <a:pt x="400" y="502"/>
                </a:lnTo>
                <a:lnTo>
                  <a:pt x="414" y="498"/>
                </a:lnTo>
                <a:lnTo>
                  <a:pt x="428" y="493"/>
                </a:lnTo>
                <a:lnTo>
                  <a:pt x="434" y="491"/>
                </a:lnTo>
                <a:lnTo>
                  <a:pt x="441" y="487"/>
                </a:lnTo>
                <a:lnTo>
                  <a:pt x="447" y="482"/>
                </a:lnTo>
                <a:lnTo>
                  <a:pt x="453" y="477"/>
                </a:lnTo>
                <a:lnTo>
                  <a:pt x="456" y="473"/>
                </a:lnTo>
                <a:lnTo>
                  <a:pt x="456" y="469"/>
                </a:lnTo>
                <a:lnTo>
                  <a:pt x="456" y="459"/>
                </a:lnTo>
                <a:lnTo>
                  <a:pt x="464" y="462"/>
                </a:lnTo>
                <a:lnTo>
                  <a:pt x="470" y="469"/>
                </a:lnTo>
                <a:lnTo>
                  <a:pt x="477" y="475"/>
                </a:lnTo>
                <a:lnTo>
                  <a:pt x="483" y="482"/>
                </a:lnTo>
                <a:lnTo>
                  <a:pt x="489" y="489"/>
                </a:lnTo>
                <a:lnTo>
                  <a:pt x="495" y="497"/>
                </a:lnTo>
                <a:lnTo>
                  <a:pt x="498" y="505"/>
                </a:lnTo>
                <a:lnTo>
                  <a:pt x="501" y="511"/>
                </a:lnTo>
                <a:lnTo>
                  <a:pt x="522" y="574"/>
                </a:lnTo>
                <a:lnTo>
                  <a:pt x="415" y="510"/>
                </a:lnTo>
                <a:close/>
                <a:moveTo>
                  <a:pt x="361" y="709"/>
                </a:moveTo>
                <a:lnTo>
                  <a:pt x="293" y="709"/>
                </a:lnTo>
                <a:lnTo>
                  <a:pt x="299" y="691"/>
                </a:lnTo>
                <a:lnTo>
                  <a:pt x="306" y="672"/>
                </a:lnTo>
                <a:lnTo>
                  <a:pt x="315" y="654"/>
                </a:lnTo>
                <a:lnTo>
                  <a:pt x="322" y="637"/>
                </a:lnTo>
                <a:lnTo>
                  <a:pt x="333" y="623"/>
                </a:lnTo>
                <a:lnTo>
                  <a:pt x="342" y="611"/>
                </a:lnTo>
                <a:lnTo>
                  <a:pt x="347" y="606"/>
                </a:lnTo>
                <a:lnTo>
                  <a:pt x="351" y="604"/>
                </a:lnTo>
                <a:lnTo>
                  <a:pt x="356" y="601"/>
                </a:lnTo>
                <a:lnTo>
                  <a:pt x="361" y="601"/>
                </a:lnTo>
                <a:lnTo>
                  <a:pt x="365" y="601"/>
                </a:lnTo>
                <a:lnTo>
                  <a:pt x="370" y="604"/>
                </a:lnTo>
                <a:lnTo>
                  <a:pt x="374" y="606"/>
                </a:lnTo>
                <a:lnTo>
                  <a:pt x="379" y="611"/>
                </a:lnTo>
                <a:lnTo>
                  <a:pt x="387" y="623"/>
                </a:lnTo>
                <a:lnTo>
                  <a:pt x="396" y="637"/>
                </a:lnTo>
                <a:lnTo>
                  <a:pt x="403" y="654"/>
                </a:lnTo>
                <a:lnTo>
                  <a:pt x="410" y="673"/>
                </a:lnTo>
                <a:lnTo>
                  <a:pt x="415" y="691"/>
                </a:lnTo>
                <a:lnTo>
                  <a:pt x="420" y="709"/>
                </a:lnTo>
                <a:lnTo>
                  <a:pt x="361" y="709"/>
                </a:lnTo>
                <a:close/>
                <a:moveTo>
                  <a:pt x="222" y="511"/>
                </a:moveTo>
                <a:lnTo>
                  <a:pt x="225" y="505"/>
                </a:lnTo>
                <a:lnTo>
                  <a:pt x="229" y="497"/>
                </a:lnTo>
                <a:lnTo>
                  <a:pt x="234" y="489"/>
                </a:lnTo>
                <a:lnTo>
                  <a:pt x="239" y="483"/>
                </a:lnTo>
                <a:lnTo>
                  <a:pt x="245" y="477"/>
                </a:lnTo>
                <a:lnTo>
                  <a:pt x="252" y="470"/>
                </a:lnTo>
                <a:lnTo>
                  <a:pt x="258" y="464"/>
                </a:lnTo>
                <a:lnTo>
                  <a:pt x="265" y="460"/>
                </a:lnTo>
                <a:lnTo>
                  <a:pt x="265" y="469"/>
                </a:lnTo>
                <a:lnTo>
                  <a:pt x="265" y="473"/>
                </a:lnTo>
                <a:lnTo>
                  <a:pt x="267" y="477"/>
                </a:lnTo>
                <a:lnTo>
                  <a:pt x="274" y="482"/>
                </a:lnTo>
                <a:lnTo>
                  <a:pt x="280" y="487"/>
                </a:lnTo>
                <a:lnTo>
                  <a:pt x="286" y="491"/>
                </a:lnTo>
                <a:lnTo>
                  <a:pt x="293" y="493"/>
                </a:lnTo>
                <a:lnTo>
                  <a:pt x="307" y="498"/>
                </a:lnTo>
                <a:lnTo>
                  <a:pt x="321" y="502"/>
                </a:lnTo>
                <a:lnTo>
                  <a:pt x="306" y="511"/>
                </a:lnTo>
                <a:lnTo>
                  <a:pt x="306" y="511"/>
                </a:lnTo>
                <a:lnTo>
                  <a:pt x="202" y="574"/>
                </a:lnTo>
                <a:lnTo>
                  <a:pt x="222" y="511"/>
                </a:lnTo>
                <a:close/>
                <a:moveTo>
                  <a:pt x="325" y="528"/>
                </a:moveTo>
                <a:lnTo>
                  <a:pt x="361" y="506"/>
                </a:lnTo>
                <a:lnTo>
                  <a:pt x="397" y="528"/>
                </a:lnTo>
                <a:lnTo>
                  <a:pt x="397" y="541"/>
                </a:lnTo>
                <a:lnTo>
                  <a:pt x="396" y="547"/>
                </a:lnTo>
                <a:lnTo>
                  <a:pt x="393" y="554"/>
                </a:lnTo>
                <a:lnTo>
                  <a:pt x="391" y="560"/>
                </a:lnTo>
                <a:lnTo>
                  <a:pt x="385" y="565"/>
                </a:lnTo>
                <a:lnTo>
                  <a:pt x="380" y="570"/>
                </a:lnTo>
                <a:lnTo>
                  <a:pt x="374" y="573"/>
                </a:lnTo>
                <a:lnTo>
                  <a:pt x="367" y="575"/>
                </a:lnTo>
                <a:lnTo>
                  <a:pt x="361" y="577"/>
                </a:lnTo>
                <a:lnTo>
                  <a:pt x="353" y="575"/>
                </a:lnTo>
                <a:lnTo>
                  <a:pt x="347" y="573"/>
                </a:lnTo>
                <a:lnTo>
                  <a:pt x="340" y="570"/>
                </a:lnTo>
                <a:lnTo>
                  <a:pt x="335" y="565"/>
                </a:lnTo>
                <a:lnTo>
                  <a:pt x="331" y="560"/>
                </a:lnTo>
                <a:lnTo>
                  <a:pt x="328" y="554"/>
                </a:lnTo>
                <a:lnTo>
                  <a:pt x="325" y="547"/>
                </a:lnTo>
                <a:lnTo>
                  <a:pt x="325" y="541"/>
                </a:lnTo>
                <a:lnTo>
                  <a:pt x="325" y="528"/>
                </a:lnTo>
                <a:close/>
                <a:moveTo>
                  <a:pt x="691" y="564"/>
                </a:moveTo>
                <a:lnTo>
                  <a:pt x="686" y="557"/>
                </a:lnTo>
                <a:lnTo>
                  <a:pt x="681" y="552"/>
                </a:lnTo>
                <a:lnTo>
                  <a:pt x="674" y="547"/>
                </a:lnTo>
                <a:lnTo>
                  <a:pt x="668" y="541"/>
                </a:lnTo>
                <a:lnTo>
                  <a:pt x="651" y="531"/>
                </a:lnTo>
                <a:lnTo>
                  <a:pt x="633" y="522"/>
                </a:lnTo>
                <a:lnTo>
                  <a:pt x="591" y="502"/>
                </a:lnTo>
                <a:lnTo>
                  <a:pt x="545" y="484"/>
                </a:lnTo>
                <a:lnTo>
                  <a:pt x="534" y="480"/>
                </a:lnTo>
                <a:lnTo>
                  <a:pt x="524" y="477"/>
                </a:lnTo>
                <a:lnTo>
                  <a:pt x="514" y="473"/>
                </a:lnTo>
                <a:lnTo>
                  <a:pt x="504" y="469"/>
                </a:lnTo>
                <a:lnTo>
                  <a:pt x="495" y="457"/>
                </a:lnTo>
                <a:lnTo>
                  <a:pt x="484" y="448"/>
                </a:lnTo>
                <a:lnTo>
                  <a:pt x="473" y="441"/>
                </a:lnTo>
                <a:lnTo>
                  <a:pt x="462" y="434"/>
                </a:lnTo>
                <a:lnTo>
                  <a:pt x="460" y="433"/>
                </a:lnTo>
                <a:lnTo>
                  <a:pt x="457" y="433"/>
                </a:lnTo>
                <a:lnTo>
                  <a:pt x="456" y="433"/>
                </a:lnTo>
                <a:lnTo>
                  <a:pt x="456" y="378"/>
                </a:lnTo>
                <a:lnTo>
                  <a:pt x="461" y="373"/>
                </a:lnTo>
                <a:lnTo>
                  <a:pt x="466" y="366"/>
                </a:lnTo>
                <a:lnTo>
                  <a:pt x="473" y="358"/>
                </a:lnTo>
                <a:lnTo>
                  <a:pt x="479" y="348"/>
                </a:lnTo>
                <a:lnTo>
                  <a:pt x="484" y="337"/>
                </a:lnTo>
                <a:lnTo>
                  <a:pt x="489" y="322"/>
                </a:lnTo>
                <a:lnTo>
                  <a:pt x="492" y="308"/>
                </a:lnTo>
                <a:lnTo>
                  <a:pt x="495" y="290"/>
                </a:lnTo>
                <a:lnTo>
                  <a:pt x="500" y="285"/>
                </a:lnTo>
                <a:lnTo>
                  <a:pt x="504" y="279"/>
                </a:lnTo>
                <a:lnTo>
                  <a:pt x="507" y="271"/>
                </a:lnTo>
                <a:lnTo>
                  <a:pt x="510" y="262"/>
                </a:lnTo>
                <a:lnTo>
                  <a:pt x="511" y="254"/>
                </a:lnTo>
                <a:lnTo>
                  <a:pt x="513" y="247"/>
                </a:lnTo>
                <a:lnTo>
                  <a:pt x="513" y="238"/>
                </a:lnTo>
                <a:lnTo>
                  <a:pt x="511" y="230"/>
                </a:lnTo>
                <a:lnTo>
                  <a:pt x="510" y="222"/>
                </a:lnTo>
                <a:lnTo>
                  <a:pt x="506" y="215"/>
                </a:lnTo>
                <a:lnTo>
                  <a:pt x="502" y="208"/>
                </a:lnTo>
                <a:lnTo>
                  <a:pt x="497" y="202"/>
                </a:lnTo>
                <a:lnTo>
                  <a:pt x="498" y="198"/>
                </a:lnTo>
                <a:lnTo>
                  <a:pt x="501" y="193"/>
                </a:lnTo>
                <a:lnTo>
                  <a:pt x="510" y="167"/>
                </a:lnTo>
                <a:lnTo>
                  <a:pt x="520" y="135"/>
                </a:lnTo>
                <a:lnTo>
                  <a:pt x="524" y="118"/>
                </a:lnTo>
                <a:lnTo>
                  <a:pt x="527" y="102"/>
                </a:lnTo>
                <a:lnTo>
                  <a:pt x="527" y="85"/>
                </a:lnTo>
                <a:lnTo>
                  <a:pt x="525" y="68"/>
                </a:lnTo>
                <a:lnTo>
                  <a:pt x="523" y="59"/>
                </a:lnTo>
                <a:lnTo>
                  <a:pt x="519" y="51"/>
                </a:lnTo>
                <a:lnTo>
                  <a:pt x="514" y="44"/>
                </a:lnTo>
                <a:lnTo>
                  <a:pt x="509" y="37"/>
                </a:lnTo>
                <a:lnTo>
                  <a:pt x="501" y="31"/>
                </a:lnTo>
                <a:lnTo>
                  <a:pt x="493" y="26"/>
                </a:lnTo>
                <a:lnTo>
                  <a:pt x="484" y="21"/>
                </a:lnTo>
                <a:lnTo>
                  <a:pt x="475" y="16"/>
                </a:lnTo>
                <a:lnTo>
                  <a:pt x="465" y="12"/>
                </a:lnTo>
                <a:lnTo>
                  <a:pt x="453" y="9"/>
                </a:lnTo>
                <a:lnTo>
                  <a:pt x="442" y="7"/>
                </a:lnTo>
                <a:lnTo>
                  <a:pt x="430" y="4"/>
                </a:lnTo>
                <a:lnTo>
                  <a:pt x="407" y="0"/>
                </a:lnTo>
                <a:lnTo>
                  <a:pt x="383" y="0"/>
                </a:lnTo>
                <a:lnTo>
                  <a:pt x="365" y="0"/>
                </a:lnTo>
                <a:lnTo>
                  <a:pt x="347" y="1"/>
                </a:lnTo>
                <a:lnTo>
                  <a:pt x="329" y="5"/>
                </a:lnTo>
                <a:lnTo>
                  <a:pt x="311" y="9"/>
                </a:lnTo>
                <a:lnTo>
                  <a:pt x="295" y="16"/>
                </a:lnTo>
                <a:lnTo>
                  <a:pt x="281" y="23"/>
                </a:lnTo>
                <a:lnTo>
                  <a:pt x="276" y="27"/>
                </a:lnTo>
                <a:lnTo>
                  <a:pt x="271" y="32"/>
                </a:lnTo>
                <a:lnTo>
                  <a:pt x="266" y="37"/>
                </a:lnTo>
                <a:lnTo>
                  <a:pt x="263" y="44"/>
                </a:lnTo>
                <a:lnTo>
                  <a:pt x="251" y="46"/>
                </a:lnTo>
                <a:lnTo>
                  <a:pt x="239" y="50"/>
                </a:lnTo>
                <a:lnTo>
                  <a:pt x="234" y="53"/>
                </a:lnTo>
                <a:lnTo>
                  <a:pt x="230" y="57"/>
                </a:lnTo>
                <a:lnTo>
                  <a:pt x="225" y="60"/>
                </a:lnTo>
                <a:lnTo>
                  <a:pt x="222" y="66"/>
                </a:lnTo>
                <a:lnTo>
                  <a:pt x="217" y="72"/>
                </a:lnTo>
                <a:lnTo>
                  <a:pt x="215" y="78"/>
                </a:lnTo>
                <a:lnTo>
                  <a:pt x="212" y="87"/>
                </a:lnTo>
                <a:lnTo>
                  <a:pt x="211" y="95"/>
                </a:lnTo>
                <a:lnTo>
                  <a:pt x="209" y="112"/>
                </a:lnTo>
                <a:lnTo>
                  <a:pt x="211" y="130"/>
                </a:lnTo>
                <a:lnTo>
                  <a:pt x="213" y="148"/>
                </a:lnTo>
                <a:lnTo>
                  <a:pt x="217" y="164"/>
                </a:lnTo>
                <a:lnTo>
                  <a:pt x="221" y="181"/>
                </a:lnTo>
                <a:lnTo>
                  <a:pt x="225" y="194"/>
                </a:lnTo>
                <a:lnTo>
                  <a:pt x="226" y="198"/>
                </a:lnTo>
                <a:lnTo>
                  <a:pt x="227" y="202"/>
                </a:lnTo>
                <a:lnTo>
                  <a:pt x="222" y="207"/>
                </a:lnTo>
                <a:lnTo>
                  <a:pt x="217" y="215"/>
                </a:lnTo>
                <a:lnTo>
                  <a:pt x="215" y="221"/>
                </a:lnTo>
                <a:lnTo>
                  <a:pt x="212" y="230"/>
                </a:lnTo>
                <a:lnTo>
                  <a:pt x="211" y="238"/>
                </a:lnTo>
                <a:lnTo>
                  <a:pt x="211" y="247"/>
                </a:lnTo>
                <a:lnTo>
                  <a:pt x="212" y="254"/>
                </a:lnTo>
                <a:lnTo>
                  <a:pt x="213" y="263"/>
                </a:lnTo>
                <a:lnTo>
                  <a:pt x="216" y="272"/>
                </a:lnTo>
                <a:lnTo>
                  <a:pt x="220" y="280"/>
                </a:lnTo>
                <a:lnTo>
                  <a:pt x="224" y="285"/>
                </a:lnTo>
                <a:lnTo>
                  <a:pt x="229" y="290"/>
                </a:lnTo>
                <a:lnTo>
                  <a:pt x="230" y="307"/>
                </a:lnTo>
                <a:lnTo>
                  <a:pt x="234" y="322"/>
                </a:lnTo>
                <a:lnTo>
                  <a:pt x="238" y="337"/>
                </a:lnTo>
                <a:lnTo>
                  <a:pt x="243" y="348"/>
                </a:lnTo>
                <a:lnTo>
                  <a:pt x="249" y="358"/>
                </a:lnTo>
                <a:lnTo>
                  <a:pt x="254" y="366"/>
                </a:lnTo>
                <a:lnTo>
                  <a:pt x="260" y="373"/>
                </a:lnTo>
                <a:lnTo>
                  <a:pt x="265" y="378"/>
                </a:lnTo>
                <a:lnTo>
                  <a:pt x="265" y="433"/>
                </a:lnTo>
                <a:lnTo>
                  <a:pt x="262" y="433"/>
                </a:lnTo>
                <a:lnTo>
                  <a:pt x="261" y="434"/>
                </a:lnTo>
                <a:lnTo>
                  <a:pt x="249" y="441"/>
                </a:lnTo>
                <a:lnTo>
                  <a:pt x="239" y="448"/>
                </a:lnTo>
                <a:lnTo>
                  <a:pt x="229" y="457"/>
                </a:lnTo>
                <a:lnTo>
                  <a:pt x="220" y="469"/>
                </a:lnTo>
                <a:lnTo>
                  <a:pt x="209" y="473"/>
                </a:lnTo>
                <a:lnTo>
                  <a:pt x="200" y="477"/>
                </a:lnTo>
                <a:lnTo>
                  <a:pt x="190" y="480"/>
                </a:lnTo>
                <a:lnTo>
                  <a:pt x="181" y="484"/>
                </a:lnTo>
                <a:lnTo>
                  <a:pt x="134" y="502"/>
                </a:lnTo>
                <a:lnTo>
                  <a:pt x="91" y="522"/>
                </a:lnTo>
                <a:lnTo>
                  <a:pt x="73" y="531"/>
                </a:lnTo>
                <a:lnTo>
                  <a:pt x="57" y="541"/>
                </a:lnTo>
                <a:lnTo>
                  <a:pt x="50" y="547"/>
                </a:lnTo>
                <a:lnTo>
                  <a:pt x="44" y="552"/>
                </a:lnTo>
                <a:lnTo>
                  <a:pt x="39" y="557"/>
                </a:lnTo>
                <a:lnTo>
                  <a:pt x="34" y="564"/>
                </a:lnTo>
                <a:lnTo>
                  <a:pt x="28" y="573"/>
                </a:lnTo>
                <a:lnTo>
                  <a:pt x="23" y="583"/>
                </a:lnTo>
                <a:lnTo>
                  <a:pt x="19" y="595"/>
                </a:lnTo>
                <a:lnTo>
                  <a:pt x="16" y="606"/>
                </a:lnTo>
                <a:lnTo>
                  <a:pt x="9" y="629"/>
                </a:lnTo>
                <a:lnTo>
                  <a:pt x="5" y="653"/>
                </a:lnTo>
                <a:lnTo>
                  <a:pt x="1" y="691"/>
                </a:lnTo>
                <a:lnTo>
                  <a:pt x="0" y="709"/>
                </a:lnTo>
                <a:lnTo>
                  <a:pt x="0" y="713"/>
                </a:lnTo>
                <a:lnTo>
                  <a:pt x="4" y="717"/>
                </a:lnTo>
                <a:lnTo>
                  <a:pt x="8" y="719"/>
                </a:lnTo>
                <a:lnTo>
                  <a:pt x="12" y="721"/>
                </a:lnTo>
                <a:lnTo>
                  <a:pt x="709" y="721"/>
                </a:lnTo>
                <a:lnTo>
                  <a:pt x="714" y="719"/>
                </a:lnTo>
                <a:lnTo>
                  <a:pt x="718" y="717"/>
                </a:lnTo>
                <a:lnTo>
                  <a:pt x="721" y="713"/>
                </a:lnTo>
                <a:lnTo>
                  <a:pt x="721" y="709"/>
                </a:lnTo>
                <a:lnTo>
                  <a:pt x="721" y="691"/>
                </a:lnTo>
                <a:lnTo>
                  <a:pt x="718" y="653"/>
                </a:lnTo>
                <a:lnTo>
                  <a:pt x="714" y="629"/>
                </a:lnTo>
                <a:lnTo>
                  <a:pt x="709" y="606"/>
                </a:lnTo>
                <a:lnTo>
                  <a:pt x="705" y="595"/>
                </a:lnTo>
                <a:lnTo>
                  <a:pt x="701" y="583"/>
                </a:lnTo>
                <a:lnTo>
                  <a:pt x="696" y="573"/>
                </a:lnTo>
                <a:lnTo>
                  <a:pt x="691" y="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51"/>
          <p:cNvSpPr/>
          <p:nvPr/>
        </p:nvSpPr>
        <p:spPr>
          <a:xfrm>
            <a:off x="5268240" y="4316400"/>
            <a:ext cx="280800" cy="280800"/>
          </a:xfrm>
          <a:custGeom>
            <a:avLst/>
            <a:gdLst/>
            <a:ahLst/>
            <a:rect l="l" t="t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84" name="Group 52"/>
          <p:cNvGrpSpPr/>
          <p:nvPr/>
        </p:nvGrpSpPr>
        <p:grpSpPr>
          <a:xfrm>
            <a:off x="750600" y="2366280"/>
            <a:ext cx="3503880" cy="2751120"/>
            <a:chOff x="750600" y="2366280"/>
            <a:chExt cx="3503880" cy="2751120"/>
          </a:xfrm>
        </p:grpSpPr>
        <p:sp>
          <p:nvSpPr>
            <p:cNvPr id="685" name="CustomShape 53"/>
            <p:cNvSpPr/>
            <p:nvPr/>
          </p:nvSpPr>
          <p:spPr>
            <a:xfrm>
              <a:off x="750600" y="2366280"/>
              <a:ext cx="1352880" cy="731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4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80%</a:t>
              </a:r>
              <a:endParaRPr b="0" lang="en-GB" sz="4800" spc="-1" strike="noStrike">
                <a:latin typeface="Arial"/>
              </a:endParaRPr>
            </a:p>
          </p:txBody>
        </p:sp>
        <p:sp>
          <p:nvSpPr>
            <p:cNvPr id="686" name="CustomShape 54"/>
            <p:cNvSpPr/>
            <p:nvPr/>
          </p:nvSpPr>
          <p:spPr>
            <a:xfrm>
              <a:off x="826920" y="3170160"/>
              <a:ext cx="3427560" cy="1295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 </a:t>
              </a:r>
              <a:endParaRPr b="0" lang="en-GB" sz="1100" spc="-1" strike="noStrike">
                <a:latin typeface="Arial"/>
              </a:endParaRPr>
            </a:p>
          </p:txBody>
        </p:sp>
        <p:grpSp>
          <p:nvGrpSpPr>
            <p:cNvPr id="687" name="Group 55"/>
            <p:cNvGrpSpPr/>
            <p:nvPr/>
          </p:nvGrpSpPr>
          <p:grpSpPr>
            <a:xfrm>
              <a:off x="826920" y="4678920"/>
              <a:ext cx="207720" cy="416160"/>
              <a:chOff x="826920" y="4678920"/>
              <a:chExt cx="207720" cy="416160"/>
            </a:xfrm>
          </p:grpSpPr>
          <p:sp>
            <p:nvSpPr>
              <p:cNvPr id="688" name="CustomShape 56"/>
              <p:cNvSpPr/>
              <p:nvPr/>
            </p:nvSpPr>
            <p:spPr>
              <a:xfrm>
                <a:off x="859320" y="4678920"/>
                <a:ext cx="140760" cy="138600"/>
              </a:xfrm>
              <a:custGeom>
                <a:avLst/>
                <a:gdLst/>
                <a:ahLst/>
                <a:rect l="l" t="t" r="r" b="b"/>
                <a:pathLst>
                  <a:path w="241" h="240">
                    <a:moveTo>
                      <a:pt x="120" y="240"/>
                    </a:moveTo>
                    <a:lnTo>
                      <a:pt x="132" y="239"/>
                    </a:lnTo>
                    <a:lnTo>
                      <a:pt x="145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7" y="219"/>
                    </a:lnTo>
                    <a:lnTo>
                      <a:pt x="196" y="212"/>
                    </a:lnTo>
                    <a:lnTo>
                      <a:pt x="205" y="204"/>
                    </a:lnTo>
                    <a:lnTo>
                      <a:pt x="213" y="196"/>
                    </a:lnTo>
                    <a:lnTo>
                      <a:pt x="221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9" y="144"/>
                    </a:lnTo>
                    <a:lnTo>
                      <a:pt x="240" y="132"/>
                    </a:lnTo>
                    <a:lnTo>
                      <a:pt x="241" y="119"/>
                    </a:lnTo>
                    <a:lnTo>
                      <a:pt x="240" y="108"/>
                    </a:lnTo>
                    <a:lnTo>
                      <a:pt x="239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1" y="52"/>
                    </a:lnTo>
                    <a:lnTo>
                      <a:pt x="213" y="43"/>
                    </a:lnTo>
                    <a:lnTo>
                      <a:pt x="205" y="34"/>
                    </a:lnTo>
                    <a:lnTo>
                      <a:pt x="196" y="27"/>
                    </a:lnTo>
                    <a:lnTo>
                      <a:pt x="187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20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4" y="5"/>
                    </a:lnTo>
                    <a:lnTo>
                      <a:pt x="74" y="9"/>
                    </a:lnTo>
                    <a:lnTo>
                      <a:pt x="63" y="14"/>
                    </a:lnTo>
                    <a:lnTo>
                      <a:pt x="54" y="20"/>
                    </a:lnTo>
                    <a:lnTo>
                      <a:pt x="43" y="27"/>
                    </a:lnTo>
                    <a:lnTo>
                      <a:pt x="36" y="34"/>
                    </a:lnTo>
                    <a:lnTo>
                      <a:pt x="28" y="43"/>
                    </a:lnTo>
                    <a:lnTo>
                      <a:pt x="20" y="52"/>
                    </a:lnTo>
                    <a:lnTo>
                      <a:pt x="15" y="63"/>
                    </a:lnTo>
                    <a:lnTo>
                      <a:pt x="10" y="73"/>
                    </a:lnTo>
                    <a:lnTo>
                      <a:pt x="6" y="83"/>
                    </a:lnTo>
                    <a:lnTo>
                      <a:pt x="2" y="95"/>
                    </a:lnTo>
                    <a:lnTo>
                      <a:pt x="1" y="108"/>
                    </a:lnTo>
                    <a:lnTo>
                      <a:pt x="0" y="119"/>
                    </a:lnTo>
                    <a:lnTo>
                      <a:pt x="1" y="132"/>
                    </a:lnTo>
                    <a:lnTo>
                      <a:pt x="2" y="144"/>
                    </a:lnTo>
                    <a:lnTo>
                      <a:pt x="6" y="155"/>
                    </a:lnTo>
                    <a:lnTo>
                      <a:pt x="10" y="167"/>
                    </a:lnTo>
                    <a:lnTo>
                      <a:pt x="15" y="177"/>
                    </a:lnTo>
                    <a:lnTo>
                      <a:pt x="20" y="187"/>
                    </a:lnTo>
                    <a:lnTo>
                      <a:pt x="28" y="196"/>
                    </a:lnTo>
                    <a:lnTo>
                      <a:pt x="36" y="204"/>
                    </a:lnTo>
                    <a:lnTo>
                      <a:pt x="43" y="212"/>
                    </a:lnTo>
                    <a:lnTo>
                      <a:pt x="54" y="219"/>
                    </a:lnTo>
                    <a:lnTo>
                      <a:pt x="63" y="226"/>
                    </a:lnTo>
                    <a:lnTo>
                      <a:pt x="74" y="230"/>
                    </a:lnTo>
                    <a:lnTo>
                      <a:pt x="84" y="235"/>
                    </a:lnTo>
                    <a:lnTo>
                      <a:pt x="96" y="237"/>
                    </a:lnTo>
                    <a:lnTo>
                      <a:pt x="108" y="239"/>
                    </a:lnTo>
                    <a:lnTo>
                      <a:pt x="120" y="240"/>
                    </a:lnTo>
                    <a:close/>
                  </a:path>
                </a:pathLst>
              </a:custGeom>
              <a:solidFill>
                <a:srgbClr val="b0f7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9" name="CustomShape 57"/>
              <p:cNvSpPr/>
              <p:nvPr/>
            </p:nvSpPr>
            <p:spPr>
              <a:xfrm>
                <a:off x="826920" y="4831560"/>
                <a:ext cx="207720" cy="263520"/>
              </a:xfrm>
              <a:custGeom>
                <a:avLst/>
                <a:gdLst/>
                <a:ahLst/>
                <a:rect l="l" t="t" r="r" b="b"/>
                <a:pathLst>
                  <a:path w="359" h="456">
                    <a:moveTo>
                      <a:pt x="0" y="0"/>
                    </a:moveTo>
                    <a:lnTo>
                      <a:pt x="0" y="12"/>
                    </a:lnTo>
                    <a:lnTo>
                      <a:pt x="0" y="39"/>
                    </a:lnTo>
                    <a:lnTo>
                      <a:pt x="2" y="64"/>
                    </a:lnTo>
                    <a:lnTo>
                      <a:pt x="5" y="88"/>
                    </a:lnTo>
                    <a:lnTo>
                      <a:pt x="10" y="109"/>
                    </a:lnTo>
                    <a:lnTo>
                      <a:pt x="15" y="130"/>
                    </a:lnTo>
                    <a:lnTo>
                      <a:pt x="21" y="148"/>
                    </a:lnTo>
                    <a:lnTo>
                      <a:pt x="29" y="165"/>
                    </a:lnTo>
                    <a:lnTo>
                      <a:pt x="37" y="180"/>
                    </a:lnTo>
                    <a:lnTo>
                      <a:pt x="46" y="194"/>
                    </a:lnTo>
                    <a:lnTo>
                      <a:pt x="54" y="206"/>
                    </a:lnTo>
                    <a:lnTo>
                      <a:pt x="63" y="217"/>
                    </a:lnTo>
                    <a:lnTo>
                      <a:pt x="72" y="226"/>
                    </a:lnTo>
                    <a:lnTo>
                      <a:pt x="82" y="235"/>
                    </a:lnTo>
                    <a:lnTo>
                      <a:pt x="91" y="243"/>
                    </a:lnTo>
                    <a:lnTo>
                      <a:pt x="98" y="249"/>
                    </a:lnTo>
                    <a:lnTo>
                      <a:pt x="107" y="255"/>
                    </a:lnTo>
                    <a:lnTo>
                      <a:pt x="107" y="456"/>
                    </a:lnTo>
                    <a:lnTo>
                      <a:pt x="251" y="456"/>
                    </a:lnTo>
                    <a:lnTo>
                      <a:pt x="251" y="255"/>
                    </a:lnTo>
                    <a:lnTo>
                      <a:pt x="262" y="248"/>
                    </a:lnTo>
                    <a:lnTo>
                      <a:pt x="271" y="242"/>
                    </a:lnTo>
                    <a:lnTo>
                      <a:pt x="281" y="234"/>
                    </a:lnTo>
                    <a:lnTo>
                      <a:pt x="290" y="225"/>
                    </a:lnTo>
                    <a:lnTo>
                      <a:pt x="299" y="215"/>
                    </a:lnTo>
                    <a:lnTo>
                      <a:pt x="308" y="203"/>
                    </a:lnTo>
                    <a:lnTo>
                      <a:pt x="317" y="192"/>
                    </a:lnTo>
                    <a:lnTo>
                      <a:pt x="325" y="177"/>
                    </a:lnTo>
                    <a:lnTo>
                      <a:pt x="332" y="162"/>
                    </a:lnTo>
                    <a:lnTo>
                      <a:pt x="339" y="145"/>
                    </a:lnTo>
                    <a:lnTo>
                      <a:pt x="345" y="127"/>
                    </a:lnTo>
                    <a:lnTo>
                      <a:pt x="350" y="108"/>
                    </a:lnTo>
                    <a:lnTo>
                      <a:pt x="354" y="86"/>
                    </a:lnTo>
                    <a:lnTo>
                      <a:pt x="357" y="63"/>
                    </a:lnTo>
                    <a:lnTo>
                      <a:pt x="359" y="39"/>
                    </a:lnTo>
                    <a:lnTo>
                      <a:pt x="359" y="12"/>
                    </a:lnTo>
                    <a:lnTo>
                      <a:pt x="35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0f7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90" name="Group 58"/>
            <p:cNvGrpSpPr/>
            <p:nvPr/>
          </p:nvGrpSpPr>
          <p:grpSpPr>
            <a:xfrm>
              <a:off x="2525040" y="4678920"/>
              <a:ext cx="207720" cy="416160"/>
              <a:chOff x="2525040" y="4678920"/>
              <a:chExt cx="207720" cy="416160"/>
            </a:xfrm>
          </p:grpSpPr>
          <p:sp>
            <p:nvSpPr>
              <p:cNvPr id="691" name="CustomShape 59"/>
              <p:cNvSpPr/>
              <p:nvPr/>
            </p:nvSpPr>
            <p:spPr>
              <a:xfrm>
                <a:off x="2559600" y="4678920"/>
                <a:ext cx="136080" cy="136080"/>
              </a:xfrm>
              <a:custGeom>
                <a:avLst/>
                <a:gdLst/>
                <a:ahLst/>
                <a:rect l="l" t="t" r="r" b="b"/>
                <a:pathLst>
                  <a:path w="237" h="236">
                    <a:moveTo>
                      <a:pt x="118" y="236"/>
                    </a:moveTo>
                    <a:lnTo>
                      <a:pt x="131" y="235"/>
                    </a:lnTo>
                    <a:lnTo>
                      <a:pt x="143" y="233"/>
                    </a:lnTo>
                    <a:lnTo>
                      <a:pt x="154" y="230"/>
                    </a:lnTo>
                    <a:lnTo>
                      <a:pt x="165" y="226"/>
                    </a:lnTo>
                    <a:lnTo>
                      <a:pt x="175" y="221"/>
                    </a:lnTo>
                    <a:lnTo>
                      <a:pt x="185" y="215"/>
                    </a:lnTo>
                    <a:lnTo>
                      <a:pt x="194" y="209"/>
                    </a:lnTo>
                    <a:lnTo>
                      <a:pt x="202" y="201"/>
                    </a:lnTo>
                    <a:lnTo>
                      <a:pt x="210" y="192"/>
                    </a:lnTo>
                    <a:lnTo>
                      <a:pt x="216" y="183"/>
                    </a:lnTo>
                    <a:lnTo>
                      <a:pt x="222" y="173"/>
                    </a:lnTo>
                    <a:lnTo>
                      <a:pt x="228" y="163"/>
                    </a:lnTo>
                    <a:lnTo>
                      <a:pt x="231" y="153"/>
                    </a:lnTo>
                    <a:lnTo>
                      <a:pt x="234" y="141"/>
                    </a:lnTo>
                    <a:lnTo>
                      <a:pt x="237" y="129"/>
                    </a:lnTo>
                    <a:lnTo>
                      <a:pt x="237" y="118"/>
                    </a:lnTo>
                    <a:lnTo>
                      <a:pt x="237" y="105"/>
                    </a:lnTo>
                    <a:lnTo>
                      <a:pt x="234" y="93"/>
                    </a:lnTo>
                    <a:lnTo>
                      <a:pt x="231" y="82"/>
                    </a:lnTo>
                    <a:lnTo>
                      <a:pt x="228" y="72"/>
                    </a:lnTo>
                    <a:lnTo>
                      <a:pt x="222" y="61"/>
                    </a:lnTo>
                    <a:lnTo>
                      <a:pt x="216" y="51"/>
                    </a:lnTo>
                    <a:lnTo>
                      <a:pt x="210" y="42"/>
                    </a:lnTo>
                    <a:lnTo>
                      <a:pt x="202" y="34"/>
                    </a:lnTo>
                    <a:lnTo>
                      <a:pt x="194" y="27"/>
                    </a:lnTo>
                    <a:lnTo>
                      <a:pt x="185" y="19"/>
                    </a:lnTo>
                    <a:lnTo>
                      <a:pt x="175" y="14"/>
                    </a:lnTo>
                    <a:lnTo>
                      <a:pt x="165" y="9"/>
                    </a:lnTo>
                    <a:lnTo>
                      <a:pt x="153" y="5"/>
                    </a:lnTo>
                    <a:lnTo>
                      <a:pt x="143" y="2"/>
                    </a:lnTo>
                    <a:lnTo>
                      <a:pt x="131" y="0"/>
                    </a:lnTo>
                    <a:lnTo>
                      <a:pt x="118" y="0"/>
                    </a:lnTo>
                    <a:lnTo>
                      <a:pt x="107" y="0"/>
                    </a:lnTo>
                    <a:lnTo>
                      <a:pt x="95" y="2"/>
                    </a:lnTo>
                    <a:lnTo>
                      <a:pt x="84" y="5"/>
                    </a:lnTo>
                    <a:lnTo>
                      <a:pt x="72" y="9"/>
                    </a:lnTo>
                    <a:lnTo>
                      <a:pt x="62" y="14"/>
                    </a:lnTo>
                    <a:lnTo>
                      <a:pt x="53" y="19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2"/>
                    </a:lnTo>
                    <a:lnTo>
                      <a:pt x="21" y="51"/>
                    </a:lnTo>
                    <a:lnTo>
                      <a:pt x="14" y="61"/>
                    </a:lnTo>
                    <a:lnTo>
                      <a:pt x="9" y="72"/>
                    </a:lnTo>
                    <a:lnTo>
                      <a:pt x="5" y="82"/>
                    </a:lnTo>
                    <a:lnTo>
                      <a:pt x="3" y="93"/>
                    </a:lnTo>
                    <a:lnTo>
                      <a:pt x="2" y="105"/>
                    </a:lnTo>
                    <a:lnTo>
                      <a:pt x="0" y="118"/>
                    </a:lnTo>
                    <a:lnTo>
                      <a:pt x="2" y="129"/>
                    </a:lnTo>
                    <a:lnTo>
                      <a:pt x="3" y="141"/>
                    </a:lnTo>
                    <a:lnTo>
                      <a:pt x="5" y="153"/>
                    </a:lnTo>
                    <a:lnTo>
                      <a:pt x="9" y="163"/>
                    </a:lnTo>
                    <a:lnTo>
                      <a:pt x="14" y="173"/>
                    </a:lnTo>
                    <a:lnTo>
                      <a:pt x="21" y="183"/>
                    </a:lnTo>
                    <a:lnTo>
                      <a:pt x="27" y="192"/>
                    </a:lnTo>
                    <a:lnTo>
                      <a:pt x="35" y="201"/>
                    </a:lnTo>
                    <a:lnTo>
                      <a:pt x="44" y="209"/>
                    </a:lnTo>
                    <a:lnTo>
                      <a:pt x="53" y="215"/>
                    </a:lnTo>
                    <a:lnTo>
                      <a:pt x="62" y="221"/>
                    </a:lnTo>
                    <a:lnTo>
                      <a:pt x="72" y="226"/>
                    </a:lnTo>
                    <a:lnTo>
                      <a:pt x="84" y="230"/>
                    </a:lnTo>
                    <a:lnTo>
                      <a:pt x="95" y="233"/>
                    </a:lnTo>
                    <a:lnTo>
                      <a:pt x="107" y="235"/>
                    </a:lnTo>
                    <a:lnTo>
                      <a:pt x="118" y="236"/>
                    </a:lnTo>
                    <a:close/>
                  </a:path>
                </a:pathLst>
              </a:custGeom>
              <a:solidFill>
                <a:srgbClr val="b0f7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2" name="CustomShape 60"/>
              <p:cNvSpPr/>
              <p:nvPr/>
            </p:nvSpPr>
            <p:spPr>
              <a:xfrm>
                <a:off x="2525040" y="4836240"/>
                <a:ext cx="207720" cy="258840"/>
              </a:xfrm>
              <a:custGeom>
                <a:avLst/>
                <a:gdLst/>
                <a:ahLst/>
                <a:rect l="l" t="t" r="r" b="b"/>
                <a:pathLst>
                  <a:path w="361" h="448">
                    <a:moveTo>
                      <a:pt x="178" y="0"/>
                    </a:moveTo>
                    <a:lnTo>
                      <a:pt x="169" y="0"/>
                    </a:lnTo>
                    <a:lnTo>
                      <a:pt x="160" y="1"/>
                    </a:lnTo>
                    <a:lnTo>
                      <a:pt x="150" y="4"/>
                    </a:lnTo>
                    <a:lnTo>
                      <a:pt x="141" y="5"/>
                    </a:lnTo>
                    <a:lnTo>
                      <a:pt x="133" y="9"/>
                    </a:lnTo>
                    <a:lnTo>
                      <a:pt x="124" y="13"/>
                    </a:lnTo>
                    <a:lnTo>
                      <a:pt x="115" y="17"/>
                    </a:lnTo>
                    <a:lnTo>
                      <a:pt x="108" y="22"/>
                    </a:lnTo>
                    <a:lnTo>
                      <a:pt x="92" y="35"/>
                    </a:lnTo>
                    <a:lnTo>
                      <a:pt x="77" y="49"/>
                    </a:lnTo>
                    <a:lnTo>
                      <a:pt x="64" y="65"/>
                    </a:lnTo>
                    <a:lnTo>
                      <a:pt x="51" y="83"/>
                    </a:lnTo>
                    <a:lnTo>
                      <a:pt x="40" y="104"/>
                    </a:lnTo>
                    <a:lnTo>
                      <a:pt x="29" y="127"/>
                    </a:lnTo>
                    <a:lnTo>
                      <a:pt x="20" y="150"/>
                    </a:lnTo>
                    <a:lnTo>
                      <a:pt x="14" y="176"/>
                    </a:lnTo>
                    <a:lnTo>
                      <a:pt x="8" y="203"/>
                    </a:lnTo>
                    <a:lnTo>
                      <a:pt x="4" y="231"/>
                    </a:lnTo>
                    <a:lnTo>
                      <a:pt x="1" y="262"/>
                    </a:lnTo>
                    <a:lnTo>
                      <a:pt x="0" y="293"/>
                    </a:lnTo>
                    <a:lnTo>
                      <a:pt x="0" y="304"/>
                    </a:lnTo>
                    <a:lnTo>
                      <a:pt x="108" y="304"/>
                    </a:lnTo>
                    <a:lnTo>
                      <a:pt x="108" y="448"/>
                    </a:lnTo>
                    <a:lnTo>
                      <a:pt x="253" y="448"/>
                    </a:lnTo>
                    <a:lnTo>
                      <a:pt x="253" y="304"/>
                    </a:lnTo>
                    <a:lnTo>
                      <a:pt x="361" y="304"/>
                    </a:lnTo>
                    <a:lnTo>
                      <a:pt x="361" y="291"/>
                    </a:lnTo>
                    <a:lnTo>
                      <a:pt x="359" y="262"/>
                    </a:lnTo>
                    <a:lnTo>
                      <a:pt x="357" y="231"/>
                    </a:lnTo>
                    <a:lnTo>
                      <a:pt x="353" y="203"/>
                    </a:lnTo>
                    <a:lnTo>
                      <a:pt x="347" y="176"/>
                    </a:lnTo>
                    <a:lnTo>
                      <a:pt x="339" y="150"/>
                    </a:lnTo>
                    <a:lnTo>
                      <a:pt x="330" y="127"/>
                    </a:lnTo>
                    <a:lnTo>
                      <a:pt x="320" y="104"/>
                    </a:lnTo>
                    <a:lnTo>
                      <a:pt x="308" y="83"/>
                    </a:lnTo>
                    <a:lnTo>
                      <a:pt x="295" y="65"/>
                    </a:lnTo>
                    <a:lnTo>
                      <a:pt x="281" y="49"/>
                    </a:lnTo>
                    <a:lnTo>
                      <a:pt x="267" y="35"/>
                    </a:lnTo>
                    <a:lnTo>
                      <a:pt x="250" y="22"/>
                    </a:lnTo>
                    <a:lnTo>
                      <a:pt x="243" y="17"/>
                    </a:lnTo>
                    <a:lnTo>
                      <a:pt x="234" y="13"/>
                    </a:lnTo>
                    <a:lnTo>
                      <a:pt x="225" y="9"/>
                    </a:lnTo>
                    <a:lnTo>
                      <a:pt x="216" y="5"/>
                    </a:lnTo>
                    <a:lnTo>
                      <a:pt x="207" y="4"/>
                    </a:lnTo>
                    <a:lnTo>
                      <a:pt x="198" y="1"/>
                    </a:lnTo>
                    <a:lnTo>
                      <a:pt x="189" y="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b0f7f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93" name="Line 61"/>
            <p:cNvSpPr/>
            <p:nvPr/>
          </p:nvSpPr>
          <p:spPr>
            <a:xfrm>
              <a:off x="826560" y="4452480"/>
              <a:ext cx="3332520" cy="36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4" name="CustomShape 62"/>
            <p:cNvSpPr/>
            <p:nvPr/>
          </p:nvSpPr>
          <p:spPr>
            <a:xfrm>
              <a:off x="1218960" y="4964760"/>
              <a:ext cx="901800" cy="152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ct val="100000"/>
                </a:lnSpc>
              </a:pPr>
              <a:r>
                <a:rPr b="0" lang="en-GB" sz="1000" spc="-1" strike="noStrike">
                  <a:solidFill>
                    <a:srgbClr val="b0f7f4"/>
                  </a:solidFill>
                  <a:latin typeface="Segoe UI Semibold"/>
                </a:rPr>
                <a:t>LOREM IPSUM</a:t>
              </a:r>
              <a:endParaRPr b="0" lang="en-GB" sz="1000" spc="-1" strike="noStrike">
                <a:latin typeface="Arial"/>
              </a:endParaRPr>
            </a:p>
          </p:txBody>
        </p:sp>
        <p:sp>
          <p:nvSpPr>
            <p:cNvPr id="695" name="CustomShape 63"/>
            <p:cNvSpPr/>
            <p:nvPr/>
          </p:nvSpPr>
          <p:spPr>
            <a:xfrm>
              <a:off x="2882520" y="4964760"/>
              <a:ext cx="901800" cy="152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ct val="100000"/>
                </a:lnSpc>
              </a:pPr>
              <a:r>
                <a:rPr b="0" lang="en-GB" sz="1000" spc="-1" strike="noStrike">
                  <a:solidFill>
                    <a:srgbClr val="b0f7f4"/>
                  </a:solidFill>
                  <a:latin typeface="Segoe UI Semibold"/>
                </a:rPr>
                <a:t>LOREM IPSUM</a:t>
              </a:r>
              <a:endParaRPr b="0" lang="en-GB" sz="1000" spc="-1" strike="noStrike">
                <a:latin typeface="Arial"/>
              </a:endParaRPr>
            </a:p>
          </p:txBody>
        </p:sp>
        <p:sp>
          <p:nvSpPr>
            <p:cNvPr id="696" name="CustomShape 64"/>
            <p:cNvSpPr/>
            <p:nvPr/>
          </p:nvSpPr>
          <p:spPr>
            <a:xfrm>
              <a:off x="1190520" y="4645800"/>
              <a:ext cx="507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ffffff"/>
                  </a:solidFill>
                  <a:latin typeface="Segoe UI Semibold"/>
                  <a:ea typeface="Segoe UI Black"/>
                </a:rPr>
                <a:t>20%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697" name="CustomShape 65"/>
            <p:cNvSpPr/>
            <p:nvPr/>
          </p:nvSpPr>
          <p:spPr>
            <a:xfrm>
              <a:off x="2865960" y="4645800"/>
              <a:ext cx="50724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ffffff"/>
                  </a:solidFill>
                  <a:latin typeface="Segoe UI Semibold"/>
                  <a:ea typeface="Segoe UI Black"/>
                </a:rPr>
                <a:t>60%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698" name="CustomShape 66"/>
          <p:cNvSpPr/>
          <p:nvPr/>
        </p:nvSpPr>
        <p:spPr>
          <a:xfrm>
            <a:off x="3240" y="6490440"/>
            <a:ext cx="12188520" cy="36720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0" y="0"/>
            <a:ext cx="12188520" cy="5643360"/>
          </a:xfrm>
          <a:prstGeom prst="rect">
            <a:avLst/>
          </a:prstGeom>
          <a:gradFill rotWithShape="0">
            <a:gsLst>
              <a:gs pos="0">
                <a:srgbClr val="070c1e"/>
              </a:gs>
              <a:gs pos="36000">
                <a:srgbClr val="09192f"/>
              </a:gs>
              <a:gs pos="100000">
                <a:srgbClr val="125680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0" name="Group 2"/>
          <p:cNvGrpSpPr/>
          <p:nvPr/>
        </p:nvGrpSpPr>
        <p:grpSpPr>
          <a:xfrm>
            <a:off x="550080" y="3396600"/>
            <a:ext cx="11367360" cy="2054160"/>
            <a:chOff x="550080" y="3396600"/>
            <a:chExt cx="11367360" cy="2054160"/>
          </a:xfrm>
        </p:grpSpPr>
        <p:sp>
          <p:nvSpPr>
            <p:cNvPr id="701" name="CustomShape 3"/>
            <p:cNvSpPr/>
            <p:nvPr/>
          </p:nvSpPr>
          <p:spPr>
            <a:xfrm flipH="1">
              <a:off x="9002880" y="5184360"/>
              <a:ext cx="7236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4"/>
            <p:cNvSpPr/>
            <p:nvPr/>
          </p:nvSpPr>
          <p:spPr>
            <a:xfrm flipH="1">
              <a:off x="7142400" y="527544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5"/>
            <p:cNvSpPr/>
            <p:nvPr/>
          </p:nvSpPr>
          <p:spPr>
            <a:xfrm flipH="1">
              <a:off x="6978600" y="3921480"/>
              <a:ext cx="73800" cy="7380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6"/>
            <p:cNvSpPr/>
            <p:nvPr/>
          </p:nvSpPr>
          <p:spPr>
            <a:xfrm flipH="1">
              <a:off x="11580840" y="4182840"/>
              <a:ext cx="7236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7"/>
            <p:cNvSpPr/>
            <p:nvPr/>
          </p:nvSpPr>
          <p:spPr>
            <a:xfrm flipH="1">
              <a:off x="10443600" y="4214520"/>
              <a:ext cx="7488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8"/>
            <p:cNvSpPr/>
            <p:nvPr/>
          </p:nvSpPr>
          <p:spPr>
            <a:xfrm flipH="1">
              <a:off x="8474040" y="4007520"/>
              <a:ext cx="76320" cy="7380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9"/>
            <p:cNvSpPr/>
            <p:nvPr/>
          </p:nvSpPr>
          <p:spPr>
            <a:xfrm flipH="1">
              <a:off x="7647840" y="374112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10"/>
            <p:cNvSpPr/>
            <p:nvPr/>
          </p:nvSpPr>
          <p:spPr>
            <a:xfrm flipH="1">
              <a:off x="6139080" y="339660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11"/>
            <p:cNvSpPr/>
            <p:nvPr/>
          </p:nvSpPr>
          <p:spPr>
            <a:xfrm flipH="1">
              <a:off x="11842560" y="4656960"/>
              <a:ext cx="7488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12"/>
            <p:cNvSpPr/>
            <p:nvPr/>
          </p:nvSpPr>
          <p:spPr>
            <a:xfrm flipH="1">
              <a:off x="11188800" y="502488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13"/>
            <p:cNvSpPr/>
            <p:nvPr/>
          </p:nvSpPr>
          <p:spPr>
            <a:xfrm flipH="1">
              <a:off x="5729040" y="3816360"/>
              <a:ext cx="7380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14"/>
            <p:cNvSpPr/>
            <p:nvPr/>
          </p:nvSpPr>
          <p:spPr>
            <a:xfrm flipH="1">
              <a:off x="549720" y="421452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15"/>
            <p:cNvSpPr/>
            <p:nvPr/>
          </p:nvSpPr>
          <p:spPr>
            <a:xfrm flipH="1">
              <a:off x="1802160" y="360396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16"/>
            <p:cNvSpPr/>
            <p:nvPr/>
          </p:nvSpPr>
          <p:spPr>
            <a:xfrm flipH="1">
              <a:off x="7869600" y="5067000"/>
              <a:ext cx="72360" cy="7236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17"/>
            <p:cNvSpPr/>
            <p:nvPr/>
          </p:nvSpPr>
          <p:spPr>
            <a:xfrm flipH="1">
              <a:off x="5916600" y="5044680"/>
              <a:ext cx="76320" cy="7632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18"/>
            <p:cNvSpPr/>
            <p:nvPr/>
          </p:nvSpPr>
          <p:spPr>
            <a:xfrm flipH="1">
              <a:off x="9764640" y="5069160"/>
              <a:ext cx="72360" cy="748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19"/>
            <p:cNvSpPr/>
            <p:nvPr/>
          </p:nvSpPr>
          <p:spPr>
            <a:xfrm flipH="1">
              <a:off x="9459000" y="4258440"/>
              <a:ext cx="7236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20"/>
            <p:cNvSpPr/>
            <p:nvPr/>
          </p:nvSpPr>
          <p:spPr>
            <a:xfrm flipH="1">
              <a:off x="10443600" y="5378400"/>
              <a:ext cx="7632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21"/>
            <p:cNvSpPr/>
            <p:nvPr/>
          </p:nvSpPr>
          <p:spPr>
            <a:xfrm flipH="1">
              <a:off x="844200" y="3846240"/>
              <a:ext cx="7380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22"/>
            <p:cNvSpPr/>
            <p:nvPr/>
          </p:nvSpPr>
          <p:spPr>
            <a:xfrm flipH="1">
              <a:off x="5654160" y="4421880"/>
              <a:ext cx="74880" cy="748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23"/>
            <p:cNvSpPr/>
            <p:nvPr/>
          </p:nvSpPr>
          <p:spPr>
            <a:xfrm flipH="1">
              <a:off x="1579680" y="4119120"/>
              <a:ext cx="76320" cy="7632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24"/>
            <p:cNvSpPr/>
            <p:nvPr/>
          </p:nvSpPr>
          <p:spPr>
            <a:xfrm flipH="1">
              <a:off x="4675680" y="4134960"/>
              <a:ext cx="73800" cy="7236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3" name="CustomShape 25"/>
          <p:cNvSpPr/>
          <p:nvPr/>
        </p:nvSpPr>
        <p:spPr>
          <a:xfrm>
            <a:off x="3240" y="5643720"/>
            <a:ext cx="12188520" cy="1213920"/>
          </a:xfrm>
          <a:prstGeom prst="rect">
            <a:avLst/>
          </a:prstGeom>
          <a:gradFill rotWithShape="0">
            <a:gsLst>
              <a:gs pos="0">
                <a:srgbClr val="122141"/>
              </a:gs>
              <a:gs pos="100000">
                <a:srgbClr val="070c1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4" name="Group 26"/>
          <p:cNvGrpSpPr/>
          <p:nvPr/>
        </p:nvGrpSpPr>
        <p:grpSpPr>
          <a:xfrm>
            <a:off x="-1328040" y="4154400"/>
            <a:ext cx="7405200" cy="2764440"/>
            <a:chOff x="-1328040" y="4154400"/>
            <a:chExt cx="7405200" cy="2764440"/>
          </a:xfrm>
        </p:grpSpPr>
        <p:sp>
          <p:nvSpPr>
            <p:cNvPr id="725" name="CustomShape 27"/>
            <p:cNvSpPr/>
            <p:nvPr/>
          </p:nvSpPr>
          <p:spPr>
            <a:xfrm>
              <a:off x="489240" y="4869360"/>
              <a:ext cx="1559160" cy="774000"/>
            </a:xfrm>
            <a:custGeom>
              <a:avLst/>
              <a:gdLst/>
              <a:ahLst/>
              <a:rect l="l" t="t" r="r" b="b"/>
              <a:pathLst>
                <a:path w="1442" h="716">
                  <a:moveTo>
                    <a:pt x="0" y="716"/>
                  </a:moveTo>
                  <a:lnTo>
                    <a:pt x="1442" y="716"/>
                  </a:lnTo>
                  <a:lnTo>
                    <a:pt x="725" y="0"/>
                  </a:lnTo>
                  <a:lnTo>
                    <a:pt x="0" y="716"/>
                  </a:lnTo>
                  <a:close/>
                </a:path>
              </a:pathLst>
            </a:custGeom>
            <a:gradFill rotWithShape="0">
              <a:gsLst>
                <a:gs pos="0">
                  <a:srgbClr val="070c1e"/>
                </a:gs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28"/>
            <p:cNvSpPr/>
            <p:nvPr/>
          </p:nvSpPr>
          <p:spPr>
            <a:xfrm>
              <a:off x="-1328040" y="4154400"/>
              <a:ext cx="2995560" cy="1488960"/>
            </a:xfrm>
            <a:custGeom>
              <a:avLst/>
              <a:gdLst/>
              <a:ahLst/>
              <a:rect l="l" t="t" r="r" b="b"/>
              <a:pathLst>
                <a:path w="2227" h="1107">
                  <a:moveTo>
                    <a:pt x="0" y="1107"/>
                  </a:moveTo>
                  <a:lnTo>
                    <a:pt x="2227" y="1107"/>
                  </a:lnTo>
                  <a:lnTo>
                    <a:pt x="1121" y="0"/>
                  </a:lnTo>
                  <a:lnTo>
                    <a:pt x="0" y="1107"/>
                  </a:lnTo>
                  <a:close/>
                </a:path>
              </a:pathLst>
            </a:custGeom>
            <a:gradFill rotWithShape="0">
              <a:gsLst>
                <a:gs pos="0">
                  <a:srgbClr val="070c1e"/>
                </a:gs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29"/>
            <p:cNvSpPr/>
            <p:nvPr/>
          </p:nvSpPr>
          <p:spPr>
            <a:xfrm>
              <a:off x="4366440" y="5061240"/>
              <a:ext cx="1172880" cy="582120"/>
            </a:xfrm>
            <a:custGeom>
              <a:avLst/>
              <a:gdLst/>
              <a:ahLst/>
              <a:rect l="l" t="t" r="r" b="b"/>
              <a:pathLst>
                <a:path w="872" h="433">
                  <a:moveTo>
                    <a:pt x="0" y="433"/>
                  </a:moveTo>
                  <a:lnTo>
                    <a:pt x="872" y="433"/>
                  </a:lnTo>
                  <a:lnTo>
                    <a:pt x="440" y="0"/>
                  </a:lnTo>
                  <a:lnTo>
                    <a:pt x="0" y="433"/>
                  </a:lnTo>
                  <a:close/>
                </a:path>
              </a:pathLst>
            </a:custGeom>
            <a:gradFill rotWithShape="0">
              <a:gsLst>
                <a:gs pos="0">
                  <a:srgbClr val="070c1e"/>
                </a:gs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30"/>
            <p:cNvSpPr/>
            <p:nvPr/>
          </p:nvSpPr>
          <p:spPr>
            <a:xfrm>
              <a:off x="4214160" y="5389560"/>
              <a:ext cx="510840" cy="253800"/>
            </a:xfrm>
            <a:custGeom>
              <a:avLst/>
              <a:gdLst/>
              <a:ahLst/>
              <a:rect l="l" t="t" r="r" b="b"/>
              <a:pathLst>
                <a:path w="380" h="189">
                  <a:moveTo>
                    <a:pt x="0" y="189"/>
                  </a:moveTo>
                  <a:lnTo>
                    <a:pt x="380" y="189"/>
                  </a:lnTo>
                  <a:lnTo>
                    <a:pt x="191" y="0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31"/>
            <p:cNvSpPr/>
            <p:nvPr/>
          </p:nvSpPr>
          <p:spPr>
            <a:xfrm>
              <a:off x="5262840" y="5240160"/>
              <a:ext cx="814320" cy="403200"/>
            </a:xfrm>
            <a:custGeom>
              <a:avLst/>
              <a:gdLst/>
              <a:ahLst/>
              <a:rect l="l" t="t" r="r" b="b"/>
              <a:pathLst>
                <a:path w="759" h="376">
                  <a:moveTo>
                    <a:pt x="0" y="376"/>
                  </a:moveTo>
                  <a:lnTo>
                    <a:pt x="759" y="376"/>
                  </a:lnTo>
                  <a:lnTo>
                    <a:pt x="381" y="0"/>
                  </a:lnTo>
                  <a:lnTo>
                    <a:pt x="0" y="376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32"/>
            <p:cNvSpPr/>
            <p:nvPr/>
          </p:nvSpPr>
          <p:spPr>
            <a:xfrm>
              <a:off x="489240" y="5643720"/>
              <a:ext cx="1672200" cy="831960"/>
            </a:xfrm>
            <a:custGeom>
              <a:avLst/>
              <a:gdLst/>
              <a:ahLst/>
              <a:rect l="l" t="t" r="r" b="b"/>
              <a:pathLst>
                <a:path w="1236" h="615">
                  <a:moveTo>
                    <a:pt x="0" y="0"/>
                  </a:moveTo>
                  <a:lnTo>
                    <a:pt x="1236" y="0"/>
                  </a:lnTo>
                  <a:lnTo>
                    <a:pt x="621" y="615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1000">
                  <a:srgbClr val="b0f7f4">
                    <a:alpha val="0"/>
                  </a:srgbClr>
                </a:gs>
                <a:gs pos="100000">
                  <a:srgbClr val="b0f7f4">
                    <a:alpha val="10000"/>
                  </a:srgbClr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33"/>
            <p:cNvSpPr/>
            <p:nvPr/>
          </p:nvSpPr>
          <p:spPr>
            <a:xfrm>
              <a:off x="-1214280" y="5643720"/>
              <a:ext cx="2565000" cy="1275120"/>
            </a:xfrm>
            <a:custGeom>
              <a:avLst/>
              <a:gdLst/>
              <a:ahLst/>
              <a:rect l="l" t="t" r="r" b="b"/>
              <a:pathLst>
                <a:path w="1907" h="948">
                  <a:moveTo>
                    <a:pt x="0" y="0"/>
                  </a:moveTo>
                  <a:lnTo>
                    <a:pt x="1907" y="0"/>
                  </a:lnTo>
                  <a:lnTo>
                    <a:pt x="962" y="948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b0f7f4">
                    <a:alpha val="0"/>
                  </a:srgbClr>
                </a:gs>
                <a:gs pos="100000">
                  <a:srgbClr val="b0f7f4">
                    <a:alpha val="20000"/>
                  </a:srgbClr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34"/>
            <p:cNvSpPr/>
            <p:nvPr/>
          </p:nvSpPr>
          <p:spPr>
            <a:xfrm>
              <a:off x="4380120" y="5643720"/>
              <a:ext cx="1004400" cy="498600"/>
            </a:xfrm>
            <a:custGeom>
              <a:avLst/>
              <a:gdLst/>
              <a:ahLst/>
              <a:rect l="l" t="t" r="r" b="b"/>
              <a:pathLst>
                <a:path w="747" h="371">
                  <a:moveTo>
                    <a:pt x="0" y="0"/>
                  </a:moveTo>
                  <a:lnTo>
                    <a:pt x="747" y="0"/>
                  </a:lnTo>
                  <a:lnTo>
                    <a:pt x="376" y="371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b0f7f4">
                    <a:alpha val="0"/>
                  </a:srgbClr>
                </a:gs>
                <a:gs pos="100000">
                  <a:srgbClr val="b0f7f4">
                    <a:alpha val="20000"/>
                  </a:srgbClr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35"/>
            <p:cNvSpPr/>
            <p:nvPr/>
          </p:nvSpPr>
          <p:spPr>
            <a:xfrm>
              <a:off x="5366160" y="5643720"/>
              <a:ext cx="588600" cy="292320"/>
            </a:xfrm>
            <a:custGeom>
              <a:avLst/>
              <a:gdLst/>
              <a:ahLst/>
              <a:rect l="l" t="t" r="r" b="b"/>
              <a:pathLst>
                <a:path w="624" h="310">
                  <a:moveTo>
                    <a:pt x="0" y="0"/>
                  </a:moveTo>
                  <a:lnTo>
                    <a:pt x="624" y="0"/>
                  </a:lnTo>
                  <a:lnTo>
                    <a:pt x="315" y="31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22000">
                  <a:srgbClr val="b0f7f4">
                    <a:alpha val="0"/>
                  </a:srgbClr>
                </a:gs>
                <a:gs pos="100000">
                  <a:srgbClr val="b0f7f4">
                    <a:alpha val="20000"/>
                  </a:srgbClr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36"/>
            <p:cNvSpPr/>
            <p:nvPr/>
          </p:nvSpPr>
          <p:spPr>
            <a:xfrm>
              <a:off x="4025520" y="5478120"/>
              <a:ext cx="333360" cy="165240"/>
            </a:xfrm>
            <a:custGeom>
              <a:avLst/>
              <a:gdLst/>
              <a:ahLst/>
              <a:rect l="l" t="t" r="r" b="b"/>
              <a:pathLst>
                <a:path w="248" h="123">
                  <a:moveTo>
                    <a:pt x="0" y="123"/>
                  </a:moveTo>
                  <a:lnTo>
                    <a:pt x="248" y="123"/>
                  </a:lnTo>
                  <a:lnTo>
                    <a:pt x="125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5" name="CustomShape 37"/>
          <p:cNvSpPr/>
          <p:nvPr/>
        </p:nvSpPr>
        <p:spPr>
          <a:xfrm>
            <a:off x="4840200" y="591840"/>
            <a:ext cx="210276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ffffff"/>
                </a:solidFill>
                <a:latin typeface="Segoe UI Semibold"/>
                <a:ea typeface="Segoe UI Black"/>
              </a:rPr>
              <a:t>PROFILE</a:t>
            </a:r>
            <a:endParaRPr b="0" lang="en-GB" sz="4000" spc="-1" strike="noStrike">
              <a:latin typeface="Arial"/>
            </a:endParaRPr>
          </a:p>
        </p:txBody>
      </p:sp>
      <p:grpSp>
        <p:nvGrpSpPr>
          <p:cNvPr id="736" name="Group 38"/>
          <p:cNvGrpSpPr/>
          <p:nvPr/>
        </p:nvGrpSpPr>
        <p:grpSpPr>
          <a:xfrm>
            <a:off x="1413720" y="704160"/>
            <a:ext cx="2921400" cy="5520960"/>
            <a:chOff x="1413720" y="704160"/>
            <a:chExt cx="2921400" cy="5520960"/>
          </a:xfrm>
        </p:grpSpPr>
        <p:sp>
          <p:nvSpPr>
            <p:cNvPr id="737" name="CustomShape 39"/>
            <p:cNvSpPr/>
            <p:nvPr/>
          </p:nvSpPr>
          <p:spPr>
            <a:xfrm flipH="1">
              <a:off x="1413360" y="704160"/>
              <a:ext cx="2921400" cy="5520960"/>
            </a:xfrm>
            <a:custGeom>
              <a:avLst/>
              <a:gdLst/>
              <a:ahLst/>
              <a:rect l="l" t="t" r="r" b="b"/>
              <a:pathLst>
                <a:path w="258" h="490">
                  <a:moveTo>
                    <a:pt x="238" y="490"/>
                  </a:moveTo>
                  <a:cubicBezTo>
                    <a:pt x="20" y="490"/>
                    <a:pt x="20" y="490"/>
                    <a:pt x="20" y="490"/>
                  </a:cubicBezTo>
                  <a:cubicBezTo>
                    <a:pt x="9" y="490"/>
                    <a:pt x="0" y="481"/>
                    <a:pt x="0" y="47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49" y="0"/>
                    <a:pt x="258" y="9"/>
                    <a:pt x="258" y="20"/>
                  </a:cubicBezTo>
                  <a:cubicBezTo>
                    <a:pt x="258" y="470"/>
                    <a:pt x="258" y="470"/>
                    <a:pt x="258" y="470"/>
                  </a:cubicBezTo>
                  <a:cubicBezTo>
                    <a:pt x="258" y="481"/>
                    <a:pt x="249" y="490"/>
                    <a:pt x="238" y="490"/>
                  </a:cubicBezTo>
                  <a:close/>
                </a:path>
              </a:pathLst>
            </a:custGeom>
            <a:gradFill rotWithShape="0">
              <a:gsLst>
                <a:gs pos="0">
                  <a:srgbClr val="b0f7f4"/>
                </a:gs>
                <a:gs pos="59000">
                  <a:schemeClr val="bg1"/>
                </a:gs>
                <a:gs pos="100000">
                  <a:srgbClr val="b0f7f4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40"/>
            <p:cNvSpPr/>
            <p:nvPr/>
          </p:nvSpPr>
          <p:spPr>
            <a:xfrm flipH="1">
              <a:off x="1560240" y="1145160"/>
              <a:ext cx="2637000" cy="4482000"/>
            </a:xfrm>
            <a:prstGeom prst="rect">
              <a:avLst/>
            </a:prstGeom>
            <a:gradFill rotWithShape="0">
              <a:gsLst>
                <a:gs pos="0">
                  <a:srgbClr val="070c1e"/>
                </a:gs>
                <a:gs pos="23000">
                  <a:srgbClr val="09192f"/>
                </a:gs>
                <a:gs pos="100000">
                  <a:srgbClr val="125680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41"/>
            <p:cNvSpPr/>
            <p:nvPr/>
          </p:nvSpPr>
          <p:spPr>
            <a:xfrm flipH="1">
              <a:off x="2727360" y="5793840"/>
              <a:ext cx="289080" cy="289080"/>
            </a:xfrm>
            <a:prstGeom prst="ellipse">
              <a:avLst/>
            </a:prstGeom>
            <a:gradFill rotWithShape="0">
              <a:gsLst>
                <a:gs pos="0">
                  <a:srgbClr val="070c1e"/>
                </a:gs>
                <a:gs pos="36000">
                  <a:srgbClr val="09192f"/>
                </a:gs>
                <a:gs pos="100000">
                  <a:srgbClr val="125680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stomShape 42"/>
            <p:cNvSpPr/>
            <p:nvPr/>
          </p:nvSpPr>
          <p:spPr>
            <a:xfrm flipH="1">
              <a:off x="2547000" y="917640"/>
              <a:ext cx="654120" cy="56520"/>
            </a:xfrm>
            <a:custGeom>
              <a:avLst/>
              <a:gdLst/>
              <a:ahLst/>
              <a:rect l="l" t="t" r="r" b="b"/>
              <a:pathLst>
                <a:path w="58" h="5">
                  <a:moveTo>
                    <a:pt x="56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1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4"/>
                    <a:pt x="57" y="5"/>
                    <a:pt x="56" y="5"/>
                  </a:cubicBezTo>
                  <a:close/>
                </a:path>
              </a:pathLst>
            </a:custGeom>
            <a:gradFill rotWithShape="0">
              <a:gsLst>
                <a:gs pos="0">
                  <a:srgbClr val="070c1e"/>
                </a:gs>
                <a:gs pos="36000">
                  <a:srgbClr val="09192f"/>
                </a:gs>
                <a:gs pos="100000">
                  <a:srgbClr val="125680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1" name="CustomShape 43"/>
          <p:cNvSpPr/>
          <p:nvPr/>
        </p:nvSpPr>
        <p:spPr>
          <a:xfrm>
            <a:off x="1414080" y="6235560"/>
            <a:ext cx="2921400" cy="1009440"/>
          </a:xfrm>
          <a:custGeom>
            <a:avLst/>
            <a:gdLst/>
            <a:ahLst/>
            <a:rect l="l" t="t" r="r" b="b"/>
            <a:pathLst>
              <a:path w="258" h="84">
                <a:moveTo>
                  <a:pt x="258" y="84"/>
                </a:moveTo>
                <a:cubicBezTo>
                  <a:pt x="0" y="84"/>
                  <a:pt x="0" y="84"/>
                  <a:pt x="0" y="8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49" y="0"/>
                  <a:pt x="258" y="9"/>
                  <a:pt x="258" y="21"/>
                </a:cubicBezTo>
                <a:lnTo>
                  <a:pt x="258" y="84"/>
                </a:lnTo>
                <a:close/>
              </a:path>
            </a:pathLst>
          </a:custGeom>
          <a:gradFill rotWithShape="0">
            <a:gsLst>
              <a:gs pos="22000">
                <a:srgbClr val="b0f7f4">
                  <a:alpha val="0"/>
                </a:srgbClr>
              </a:gs>
              <a:gs pos="100000">
                <a:srgbClr val="b0f7f4">
                  <a:alpha val="20000"/>
                </a:srgbClr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42" name="Group 44"/>
          <p:cNvGrpSpPr/>
          <p:nvPr/>
        </p:nvGrpSpPr>
        <p:grpSpPr>
          <a:xfrm>
            <a:off x="4875840" y="2835720"/>
            <a:ext cx="1087200" cy="1087560"/>
            <a:chOff x="4875840" y="2835720"/>
            <a:chExt cx="1087200" cy="1087560"/>
          </a:xfrm>
        </p:grpSpPr>
        <p:sp>
          <p:nvSpPr>
            <p:cNvPr id="743" name="CustomShape 45"/>
            <p:cNvSpPr/>
            <p:nvPr/>
          </p:nvSpPr>
          <p:spPr>
            <a:xfrm rot="2700000">
              <a:off x="5034960" y="2994840"/>
              <a:ext cx="768960" cy="76896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46"/>
            <p:cNvSpPr/>
            <p:nvPr/>
          </p:nvSpPr>
          <p:spPr>
            <a:xfrm rot="2700000">
              <a:off x="5123520" y="3083760"/>
              <a:ext cx="591480" cy="5914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45" name="Group 47"/>
          <p:cNvGrpSpPr/>
          <p:nvPr/>
        </p:nvGrpSpPr>
        <p:grpSpPr>
          <a:xfrm>
            <a:off x="4875840" y="4151520"/>
            <a:ext cx="1087200" cy="1087560"/>
            <a:chOff x="4875840" y="4151520"/>
            <a:chExt cx="1087200" cy="1087560"/>
          </a:xfrm>
        </p:grpSpPr>
        <p:sp>
          <p:nvSpPr>
            <p:cNvPr id="746" name="CustomShape 48"/>
            <p:cNvSpPr/>
            <p:nvPr/>
          </p:nvSpPr>
          <p:spPr>
            <a:xfrm rot="2700000">
              <a:off x="5034960" y="4310640"/>
              <a:ext cx="768960" cy="76896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49"/>
            <p:cNvSpPr/>
            <p:nvPr/>
          </p:nvSpPr>
          <p:spPr>
            <a:xfrm rot="2700000">
              <a:off x="5123520" y="4399560"/>
              <a:ext cx="591480" cy="59148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189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48" name="Group 50"/>
          <p:cNvGrpSpPr/>
          <p:nvPr/>
        </p:nvGrpSpPr>
        <p:grpSpPr>
          <a:xfrm>
            <a:off x="1849320" y="1974960"/>
            <a:ext cx="2051280" cy="3140640"/>
            <a:chOff x="1849320" y="1974960"/>
            <a:chExt cx="2051280" cy="3140640"/>
          </a:xfrm>
        </p:grpSpPr>
        <p:sp>
          <p:nvSpPr>
            <p:cNvPr id="749" name="CustomShape 51"/>
            <p:cNvSpPr/>
            <p:nvPr/>
          </p:nvSpPr>
          <p:spPr>
            <a:xfrm rot="2700000">
              <a:off x="2200320" y="2253960"/>
              <a:ext cx="1348560" cy="134856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b0f7f4"/>
                </a:gs>
              </a:gsLst>
              <a:lin ang="81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52"/>
            <p:cNvSpPr/>
            <p:nvPr/>
          </p:nvSpPr>
          <p:spPr>
            <a:xfrm>
              <a:off x="2598840" y="2652840"/>
              <a:ext cx="551520" cy="551520"/>
            </a:xfrm>
            <a:custGeom>
              <a:avLst/>
              <a:gdLst/>
              <a:ahLst/>
              <a:rect l="l" t="t" r="r" b="b"/>
              <a:pathLst>
                <a:path w="721" h="721">
                  <a:moveTo>
                    <a:pt x="415" y="510"/>
                  </a:moveTo>
                  <a:lnTo>
                    <a:pt x="415" y="510"/>
                  </a:lnTo>
                  <a:lnTo>
                    <a:pt x="415" y="510"/>
                  </a:lnTo>
                  <a:lnTo>
                    <a:pt x="400" y="502"/>
                  </a:lnTo>
                  <a:lnTo>
                    <a:pt x="414" y="498"/>
                  </a:lnTo>
                  <a:lnTo>
                    <a:pt x="428" y="493"/>
                  </a:lnTo>
                  <a:lnTo>
                    <a:pt x="434" y="491"/>
                  </a:lnTo>
                  <a:lnTo>
                    <a:pt x="441" y="487"/>
                  </a:lnTo>
                  <a:lnTo>
                    <a:pt x="447" y="482"/>
                  </a:lnTo>
                  <a:lnTo>
                    <a:pt x="453" y="477"/>
                  </a:lnTo>
                  <a:lnTo>
                    <a:pt x="456" y="473"/>
                  </a:lnTo>
                  <a:lnTo>
                    <a:pt x="456" y="469"/>
                  </a:lnTo>
                  <a:lnTo>
                    <a:pt x="456" y="459"/>
                  </a:lnTo>
                  <a:lnTo>
                    <a:pt x="464" y="462"/>
                  </a:lnTo>
                  <a:lnTo>
                    <a:pt x="470" y="469"/>
                  </a:lnTo>
                  <a:lnTo>
                    <a:pt x="477" y="475"/>
                  </a:lnTo>
                  <a:lnTo>
                    <a:pt x="483" y="482"/>
                  </a:lnTo>
                  <a:lnTo>
                    <a:pt x="489" y="489"/>
                  </a:lnTo>
                  <a:lnTo>
                    <a:pt x="495" y="497"/>
                  </a:lnTo>
                  <a:lnTo>
                    <a:pt x="498" y="505"/>
                  </a:lnTo>
                  <a:lnTo>
                    <a:pt x="501" y="511"/>
                  </a:lnTo>
                  <a:lnTo>
                    <a:pt x="522" y="574"/>
                  </a:lnTo>
                  <a:lnTo>
                    <a:pt x="415" y="510"/>
                  </a:lnTo>
                  <a:close/>
                  <a:moveTo>
                    <a:pt x="361" y="709"/>
                  </a:moveTo>
                  <a:lnTo>
                    <a:pt x="293" y="709"/>
                  </a:lnTo>
                  <a:lnTo>
                    <a:pt x="299" y="691"/>
                  </a:lnTo>
                  <a:lnTo>
                    <a:pt x="306" y="672"/>
                  </a:lnTo>
                  <a:lnTo>
                    <a:pt x="315" y="654"/>
                  </a:lnTo>
                  <a:lnTo>
                    <a:pt x="322" y="637"/>
                  </a:lnTo>
                  <a:lnTo>
                    <a:pt x="333" y="623"/>
                  </a:lnTo>
                  <a:lnTo>
                    <a:pt x="342" y="611"/>
                  </a:lnTo>
                  <a:lnTo>
                    <a:pt x="347" y="606"/>
                  </a:lnTo>
                  <a:lnTo>
                    <a:pt x="351" y="604"/>
                  </a:lnTo>
                  <a:lnTo>
                    <a:pt x="356" y="601"/>
                  </a:lnTo>
                  <a:lnTo>
                    <a:pt x="361" y="601"/>
                  </a:lnTo>
                  <a:lnTo>
                    <a:pt x="365" y="601"/>
                  </a:lnTo>
                  <a:lnTo>
                    <a:pt x="370" y="604"/>
                  </a:lnTo>
                  <a:lnTo>
                    <a:pt x="374" y="606"/>
                  </a:lnTo>
                  <a:lnTo>
                    <a:pt x="379" y="611"/>
                  </a:lnTo>
                  <a:lnTo>
                    <a:pt x="387" y="623"/>
                  </a:lnTo>
                  <a:lnTo>
                    <a:pt x="396" y="637"/>
                  </a:lnTo>
                  <a:lnTo>
                    <a:pt x="403" y="654"/>
                  </a:lnTo>
                  <a:lnTo>
                    <a:pt x="410" y="673"/>
                  </a:lnTo>
                  <a:lnTo>
                    <a:pt x="415" y="691"/>
                  </a:lnTo>
                  <a:lnTo>
                    <a:pt x="420" y="709"/>
                  </a:lnTo>
                  <a:lnTo>
                    <a:pt x="361" y="709"/>
                  </a:lnTo>
                  <a:close/>
                  <a:moveTo>
                    <a:pt x="222" y="511"/>
                  </a:moveTo>
                  <a:lnTo>
                    <a:pt x="225" y="505"/>
                  </a:lnTo>
                  <a:lnTo>
                    <a:pt x="229" y="497"/>
                  </a:lnTo>
                  <a:lnTo>
                    <a:pt x="234" y="489"/>
                  </a:lnTo>
                  <a:lnTo>
                    <a:pt x="239" y="483"/>
                  </a:lnTo>
                  <a:lnTo>
                    <a:pt x="245" y="477"/>
                  </a:lnTo>
                  <a:lnTo>
                    <a:pt x="252" y="470"/>
                  </a:lnTo>
                  <a:lnTo>
                    <a:pt x="258" y="464"/>
                  </a:lnTo>
                  <a:lnTo>
                    <a:pt x="265" y="460"/>
                  </a:lnTo>
                  <a:lnTo>
                    <a:pt x="265" y="469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4" y="482"/>
                  </a:lnTo>
                  <a:lnTo>
                    <a:pt x="280" y="487"/>
                  </a:lnTo>
                  <a:lnTo>
                    <a:pt x="286" y="491"/>
                  </a:lnTo>
                  <a:lnTo>
                    <a:pt x="293" y="493"/>
                  </a:lnTo>
                  <a:lnTo>
                    <a:pt x="307" y="498"/>
                  </a:lnTo>
                  <a:lnTo>
                    <a:pt x="321" y="502"/>
                  </a:lnTo>
                  <a:lnTo>
                    <a:pt x="306" y="511"/>
                  </a:lnTo>
                  <a:lnTo>
                    <a:pt x="306" y="511"/>
                  </a:lnTo>
                  <a:lnTo>
                    <a:pt x="202" y="574"/>
                  </a:lnTo>
                  <a:lnTo>
                    <a:pt x="222" y="511"/>
                  </a:lnTo>
                  <a:close/>
                  <a:moveTo>
                    <a:pt x="325" y="528"/>
                  </a:moveTo>
                  <a:lnTo>
                    <a:pt x="361" y="506"/>
                  </a:lnTo>
                  <a:lnTo>
                    <a:pt x="397" y="528"/>
                  </a:lnTo>
                  <a:lnTo>
                    <a:pt x="397" y="541"/>
                  </a:lnTo>
                  <a:lnTo>
                    <a:pt x="396" y="547"/>
                  </a:lnTo>
                  <a:lnTo>
                    <a:pt x="393" y="554"/>
                  </a:lnTo>
                  <a:lnTo>
                    <a:pt x="391" y="560"/>
                  </a:lnTo>
                  <a:lnTo>
                    <a:pt x="385" y="565"/>
                  </a:lnTo>
                  <a:lnTo>
                    <a:pt x="380" y="570"/>
                  </a:lnTo>
                  <a:lnTo>
                    <a:pt x="374" y="573"/>
                  </a:lnTo>
                  <a:lnTo>
                    <a:pt x="367" y="575"/>
                  </a:lnTo>
                  <a:lnTo>
                    <a:pt x="361" y="577"/>
                  </a:lnTo>
                  <a:lnTo>
                    <a:pt x="353" y="575"/>
                  </a:lnTo>
                  <a:lnTo>
                    <a:pt x="347" y="573"/>
                  </a:lnTo>
                  <a:lnTo>
                    <a:pt x="340" y="570"/>
                  </a:lnTo>
                  <a:lnTo>
                    <a:pt x="335" y="565"/>
                  </a:lnTo>
                  <a:lnTo>
                    <a:pt x="331" y="560"/>
                  </a:lnTo>
                  <a:lnTo>
                    <a:pt x="328" y="554"/>
                  </a:lnTo>
                  <a:lnTo>
                    <a:pt x="325" y="547"/>
                  </a:lnTo>
                  <a:lnTo>
                    <a:pt x="325" y="541"/>
                  </a:lnTo>
                  <a:lnTo>
                    <a:pt x="325" y="528"/>
                  </a:lnTo>
                  <a:close/>
                  <a:moveTo>
                    <a:pt x="691" y="564"/>
                  </a:moveTo>
                  <a:lnTo>
                    <a:pt x="686" y="557"/>
                  </a:lnTo>
                  <a:lnTo>
                    <a:pt x="681" y="552"/>
                  </a:lnTo>
                  <a:lnTo>
                    <a:pt x="674" y="547"/>
                  </a:lnTo>
                  <a:lnTo>
                    <a:pt x="668" y="541"/>
                  </a:lnTo>
                  <a:lnTo>
                    <a:pt x="651" y="531"/>
                  </a:lnTo>
                  <a:lnTo>
                    <a:pt x="633" y="522"/>
                  </a:lnTo>
                  <a:lnTo>
                    <a:pt x="591" y="502"/>
                  </a:lnTo>
                  <a:lnTo>
                    <a:pt x="545" y="484"/>
                  </a:lnTo>
                  <a:lnTo>
                    <a:pt x="534" y="480"/>
                  </a:lnTo>
                  <a:lnTo>
                    <a:pt x="524" y="477"/>
                  </a:lnTo>
                  <a:lnTo>
                    <a:pt x="514" y="473"/>
                  </a:lnTo>
                  <a:lnTo>
                    <a:pt x="504" y="469"/>
                  </a:lnTo>
                  <a:lnTo>
                    <a:pt x="495" y="457"/>
                  </a:lnTo>
                  <a:lnTo>
                    <a:pt x="484" y="448"/>
                  </a:lnTo>
                  <a:lnTo>
                    <a:pt x="473" y="441"/>
                  </a:lnTo>
                  <a:lnTo>
                    <a:pt x="462" y="434"/>
                  </a:lnTo>
                  <a:lnTo>
                    <a:pt x="460" y="433"/>
                  </a:lnTo>
                  <a:lnTo>
                    <a:pt x="457" y="433"/>
                  </a:lnTo>
                  <a:lnTo>
                    <a:pt x="456" y="433"/>
                  </a:lnTo>
                  <a:lnTo>
                    <a:pt x="456" y="378"/>
                  </a:lnTo>
                  <a:lnTo>
                    <a:pt x="461" y="373"/>
                  </a:lnTo>
                  <a:lnTo>
                    <a:pt x="466" y="366"/>
                  </a:lnTo>
                  <a:lnTo>
                    <a:pt x="473" y="358"/>
                  </a:lnTo>
                  <a:lnTo>
                    <a:pt x="479" y="348"/>
                  </a:lnTo>
                  <a:lnTo>
                    <a:pt x="484" y="337"/>
                  </a:lnTo>
                  <a:lnTo>
                    <a:pt x="489" y="322"/>
                  </a:lnTo>
                  <a:lnTo>
                    <a:pt x="492" y="308"/>
                  </a:lnTo>
                  <a:lnTo>
                    <a:pt x="495" y="290"/>
                  </a:lnTo>
                  <a:lnTo>
                    <a:pt x="500" y="285"/>
                  </a:lnTo>
                  <a:lnTo>
                    <a:pt x="504" y="279"/>
                  </a:lnTo>
                  <a:lnTo>
                    <a:pt x="507" y="271"/>
                  </a:lnTo>
                  <a:lnTo>
                    <a:pt x="510" y="262"/>
                  </a:lnTo>
                  <a:lnTo>
                    <a:pt x="511" y="254"/>
                  </a:lnTo>
                  <a:lnTo>
                    <a:pt x="513" y="247"/>
                  </a:lnTo>
                  <a:lnTo>
                    <a:pt x="513" y="238"/>
                  </a:lnTo>
                  <a:lnTo>
                    <a:pt x="511" y="230"/>
                  </a:lnTo>
                  <a:lnTo>
                    <a:pt x="510" y="222"/>
                  </a:lnTo>
                  <a:lnTo>
                    <a:pt x="506" y="215"/>
                  </a:lnTo>
                  <a:lnTo>
                    <a:pt x="502" y="208"/>
                  </a:lnTo>
                  <a:lnTo>
                    <a:pt x="497" y="202"/>
                  </a:lnTo>
                  <a:lnTo>
                    <a:pt x="498" y="198"/>
                  </a:lnTo>
                  <a:lnTo>
                    <a:pt x="501" y="193"/>
                  </a:lnTo>
                  <a:lnTo>
                    <a:pt x="510" y="167"/>
                  </a:lnTo>
                  <a:lnTo>
                    <a:pt x="520" y="135"/>
                  </a:lnTo>
                  <a:lnTo>
                    <a:pt x="524" y="118"/>
                  </a:lnTo>
                  <a:lnTo>
                    <a:pt x="527" y="102"/>
                  </a:lnTo>
                  <a:lnTo>
                    <a:pt x="527" y="85"/>
                  </a:lnTo>
                  <a:lnTo>
                    <a:pt x="525" y="68"/>
                  </a:lnTo>
                  <a:lnTo>
                    <a:pt x="523" y="59"/>
                  </a:lnTo>
                  <a:lnTo>
                    <a:pt x="519" y="51"/>
                  </a:lnTo>
                  <a:lnTo>
                    <a:pt x="514" y="44"/>
                  </a:lnTo>
                  <a:lnTo>
                    <a:pt x="509" y="37"/>
                  </a:lnTo>
                  <a:lnTo>
                    <a:pt x="501" y="31"/>
                  </a:lnTo>
                  <a:lnTo>
                    <a:pt x="493" y="26"/>
                  </a:lnTo>
                  <a:lnTo>
                    <a:pt x="484" y="21"/>
                  </a:lnTo>
                  <a:lnTo>
                    <a:pt x="475" y="16"/>
                  </a:lnTo>
                  <a:lnTo>
                    <a:pt x="465" y="12"/>
                  </a:lnTo>
                  <a:lnTo>
                    <a:pt x="453" y="9"/>
                  </a:lnTo>
                  <a:lnTo>
                    <a:pt x="442" y="7"/>
                  </a:lnTo>
                  <a:lnTo>
                    <a:pt x="430" y="4"/>
                  </a:lnTo>
                  <a:lnTo>
                    <a:pt x="407" y="0"/>
                  </a:lnTo>
                  <a:lnTo>
                    <a:pt x="383" y="0"/>
                  </a:lnTo>
                  <a:lnTo>
                    <a:pt x="365" y="0"/>
                  </a:lnTo>
                  <a:lnTo>
                    <a:pt x="347" y="1"/>
                  </a:lnTo>
                  <a:lnTo>
                    <a:pt x="329" y="5"/>
                  </a:lnTo>
                  <a:lnTo>
                    <a:pt x="311" y="9"/>
                  </a:lnTo>
                  <a:lnTo>
                    <a:pt x="295" y="16"/>
                  </a:lnTo>
                  <a:lnTo>
                    <a:pt x="281" y="23"/>
                  </a:lnTo>
                  <a:lnTo>
                    <a:pt x="276" y="27"/>
                  </a:lnTo>
                  <a:lnTo>
                    <a:pt x="271" y="32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1" y="46"/>
                  </a:lnTo>
                  <a:lnTo>
                    <a:pt x="239" y="50"/>
                  </a:lnTo>
                  <a:lnTo>
                    <a:pt x="234" y="53"/>
                  </a:lnTo>
                  <a:lnTo>
                    <a:pt x="230" y="57"/>
                  </a:lnTo>
                  <a:lnTo>
                    <a:pt x="225" y="60"/>
                  </a:lnTo>
                  <a:lnTo>
                    <a:pt x="222" y="66"/>
                  </a:lnTo>
                  <a:lnTo>
                    <a:pt x="217" y="72"/>
                  </a:lnTo>
                  <a:lnTo>
                    <a:pt x="215" y="78"/>
                  </a:lnTo>
                  <a:lnTo>
                    <a:pt x="212" y="87"/>
                  </a:lnTo>
                  <a:lnTo>
                    <a:pt x="211" y="95"/>
                  </a:lnTo>
                  <a:lnTo>
                    <a:pt x="209" y="112"/>
                  </a:lnTo>
                  <a:lnTo>
                    <a:pt x="211" y="130"/>
                  </a:lnTo>
                  <a:lnTo>
                    <a:pt x="213" y="148"/>
                  </a:lnTo>
                  <a:lnTo>
                    <a:pt x="217" y="164"/>
                  </a:lnTo>
                  <a:lnTo>
                    <a:pt x="221" y="181"/>
                  </a:lnTo>
                  <a:lnTo>
                    <a:pt x="225" y="194"/>
                  </a:lnTo>
                  <a:lnTo>
                    <a:pt x="226" y="198"/>
                  </a:lnTo>
                  <a:lnTo>
                    <a:pt x="227" y="202"/>
                  </a:lnTo>
                  <a:lnTo>
                    <a:pt x="222" y="207"/>
                  </a:lnTo>
                  <a:lnTo>
                    <a:pt x="217" y="215"/>
                  </a:lnTo>
                  <a:lnTo>
                    <a:pt x="215" y="221"/>
                  </a:lnTo>
                  <a:lnTo>
                    <a:pt x="212" y="230"/>
                  </a:lnTo>
                  <a:lnTo>
                    <a:pt x="211" y="238"/>
                  </a:lnTo>
                  <a:lnTo>
                    <a:pt x="211" y="247"/>
                  </a:lnTo>
                  <a:lnTo>
                    <a:pt x="212" y="254"/>
                  </a:lnTo>
                  <a:lnTo>
                    <a:pt x="213" y="263"/>
                  </a:lnTo>
                  <a:lnTo>
                    <a:pt x="216" y="272"/>
                  </a:lnTo>
                  <a:lnTo>
                    <a:pt x="220" y="280"/>
                  </a:lnTo>
                  <a:lnTo>
                    <a:pt x="224" y="285"/>
                  </a:lnTo>
                  <a:lnTo>
                    <a:pt x="229" y="290"/>
                  </a:lnTo>
                  <a:lnTo>
                    <a:pt x="230" y="307"/>
                  </a:lnTo>
                  <a:lnTo>
                    <a:pt x="234" y="322"/>
                  </a:lnTo>
                  <a:lnTo>
                    <a:pt x="238" y="337"/>
                  </a:lnTo>
                  <a:lnTo>
                    <a:pt x="243" y="348"/>
                  </a:lnTo>
                  <a:lnTo>
                    <a:pt x="249" y="358"/>
                  </a:lnTo>
                  <a:lnTo>
                    <a:pt x="254" y="366"/>
                  </a:lnTo>
                  <a:lnTo>
                    <a:pt x="260" y="373"/>
                  </a:lnTo>
                  <a:lnTo>
                    <a:pt x="265" y="378"/>
                  </a:lnTo>
                  <a:lnTo>
                    <a:pt x="265" y="433"/>
                  </a:lnTo>
                  <a:lnTo>
                    <a:pt x="262" y="433"/>
                  </a:lnTo>
                  <a:lnTo>
                    <a:pt x="261" y="434"/>
                  </a:lnTo>
                  <a:lnTo>
                    <a:pt x="249" y="441"/>
                  </a:lnTo>
                  <a:lnTo>
                    <a:pt x="239" y="448"/>
                  </a:lnTo>
                  <a:lnTo>
                    <a:pt x="229" y="457"/>
                  </a:lnTo>
                  <a:lnTo>
                    <a:pt x="220" y="469"/>
                  </a:lnTo>
                  <a:lnTo>
                    <a:pt x="209" y="473"/>
                  </a:lnTo>
                  <a:lnTo>
                    <a:pt x="200" y="477"/>
                  </a:lnTo>
                  <a:lnTo>
                    <a:pt x="190" y="480"/>
                  </a:lnTo>
                  <a:lnTo>
                    <a:pt x="181" y="484"/>
                  </a:lnTo>
                  <a:lnTo>
                    <a:pt x="134" y="502"/>
                  </a:lnTo>
                  <a:lnTo>
                    <a:pt x="91" y="522"/>
                  </a:lnTo>
                  <a:lnTo>
                    <a:pt x="73" y="531"/>
                  </a:lnTo>
                  <a:lnTo>
                    <a:pt x="57" y="541"/>
                  </a:lnTo>
                  <a:lnTo>
                    <a:pt x="50" y="547"/>
                  </a:lnTo>
                  <a:lnTo>
                    <a:pt x="44" y="552"/>
                  </a:lnTo>
                  <a:lnTo>
                    <a:pt x="39" y="557"/>
                  </a:lnTo>
                  <a:lnTo>
                    <a:pt x="34" y="564"/>
                  </a:lnTo>
                  <a:lnTo>
                    <a:pt x="28" y="573"/>
                  </a:lnTo>
                  <a:lnTo>
                    <a:pt x="23" y="583"/>
                  </a:lnTo>
                  <a:lnTo>
                    <a:pt x="19" y="595"/>
                  </a:lnTo>
                  <a:lnTo>
                    <a:pt x="16" y="606"/>
                  </a:lnTo>
                  <a:lnTo>
                    <a:pt x="9" y="629"/>
                  </a:lnTo>
                  <a:lnTo>
                    <a:pt x="5" y="653"/>
                  </a:lnTo>
                  <a:lnTo>
                    <a:pt x="1" y="691"/>
                  </a:lnTo>
                  <a:lnTo>
                    <a:pt x="0" y="709"/>
                  </a:lnTo>
                  <a:lnTo>
                    <a:pt x="0" y="713"/>
                  </a:lnTo>
                  <a:lnTo>
                    <a:pt x="4" y="717"/>
                  </a:lnTo>
                  <a:lnTo>
                    <a:pt x="8" y="719"/>
                  </a:lnTo>
                  <a:lnTo>
                    <a:pt x="12" y="721"/>
                  </a:lnTo>
                  <a:lnTo>
                    <a:pt x="709" y="721"/>
                  </a:lnTo>
                  <a:lnTo>
                    <a:pt x="714" y="719"/>
                  </a:lnTo>
                  <a:lnTo>
                    <a:pt x="718" y="717"/>
                  </a:lnTo>
                  <a:lnTo>
                    <a:pt x="721" y="713"/>
                  </a:lnTo>
                  <a:lnTo>
                    <a:pt x="721" y="709"/>
                  </a:lnTo>
                  <a:lnTo>
                    <a:pt x="721" y="691"/>
                  </a:lnTo>
                  <a:lnTo>
                    <a:pt x="718" y="653"/>
                  </a:lnTo>
                  <a:lnTo>
                    <a:pt x="714" y="629"/>
                  </a:lnTo>
                  <a:lnTo>
                    <a:pt x="709" y="606"/>
                  </a:lnTo>
                  <a:lnTo>
                    <a:pt x="705" y="595"/>
                  </a:lnTo>
                  <a:lnTo>
                    <a:pt x="701" y="583"/>
                  </a:lnTo>
                  <a:lnTo>
                    <a:pt x="696" y="573"/>
                  </a:lnTo>
                  <a:lnTo>
                    <a:pt x="691" y="564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53"/>
            <p:cNvSpPr/>
            <p:nvPr/>
          </p:nvSpPr>
          <p:spPr>
            <a:xfrm rot="2700000">
              <a:off x="2342160" y="2395800"/>
              <a:ext cx="1065240" cy="1065240"/>
            </a:xfrm>
            <a:prstGeom prst="rect">
              <a:avLst/>
            </a:prstGeom>
            <a:noFill/>
            <a:ln>
              <a:solidFill>
                <a:srgbClr val="f6443b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54"/>
            <p:cNvSpPr/>
            <p:nvPr/>
          </p:nvSpPr>
          <p:spPr>
            <a:xfrm>
              <a:off x="2293200" y="4141440"/>
              <a:ext cx="116388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JOHN DOE</a:t>
              </a:r>
              <a:endParaRPr b="0" lang="en-GB" sz="1800" spc="-1" strike="noStrike">
                <a:latin typeface="Arial"/>
              </a:endParaRPr>
            </a:p>
          </p:txBody>
        </p:sp>
        <p:sp>
          <p:nvSpPr>
            <p:cNvPr id="753" name="CustomShape 55"/>
            <p:cNvSpPr/>
            <p:nvPr/>
          </p:nvSpPr>
          <p:spPr>
            <a:xfrm>
              <a:off x="1849320" y="4467240"/>
              <a:ext cx="2051280" cy="648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754" name="Group 56"/>
          <p:cNvGrpSpPr/>
          <p:nvPr/>
        </p:nvGrpSpPr>
        <p:grpSpPr>
          <a:xfrm>
            <a:off x="6162480" y="2877480"/>
            <a:ext cx="4565880" cy="991080"/>
            <a:chOff x="6162480" y="2877480"/>
            <a:chExt cx="4565880" cy="991080"/>
          </a:xfrm>
        </p:grpSpPr>
        <p:sp>
          <p:nvSpPr>
            <p:cNvPr id="755" name="CustomShape 57"/>
            <p:cNvSpPr/>
            <p:nvPr/>
          </p:nvSpPr>
          <p:spPr>
            <a:xfrm>
              <a:off x="6193080" y="3220200"/>
              <a:ext cx="4535280" cy="648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industry. Lorem Ipsum has been the industry's standard dummy text ever since the 1500s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756" name="CustomShape 58"/>
            <p:cNvSpPr/>
            <p:nvPr/>
          </p:nvSpPr>
          <p:spPr>
            <a:xfrm>
              <a:off x="6162480" y="2877480"/>
              <a:ext cx="158472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800" spc="-1" strike="noStrike">
                <a:latin typeface="Arial"/>
              </a:endParaRPr>
            </a:p>
          </p:txBody>
        </p:sp>
      </p:grpSp>
      <p:grpSp>
        <p:nvGrpSpPr>
          <p:cNvPr id="757" name="Group 59"/>
          <p:cNvGrpSpPr/>
          <p:nvPr/>
        </p:nvGrpSpPr>
        <p:grpSpPr>
          <a:xfrm>
            <a:off x="5263560" y="3236040"/>
            <a:ext cx="311400" cy="286920"/>
            <a:chOff x="5263560" y="3236040"/>
            <a:chExt cx="311400" cy="286920"/>
          </a:xfrm>
        </p:grpSpPr>
        <p:sp>
          <p:nvSpPr>
            <p:cNvPr id="758" name="CustomShape 60"/>
            <p:cNvSpPr/>
            <p:nvPr/>
          </p:nvSpPr>
          <p:spPr>
            <a:xfrm>
              <a:off x="5263560" y="3236040"/>
              <a:ext cx="259200" cy="219240"/>
            </a:xfrm>
            <a:custGeom>
              <a:avLst/>
              <a:gdLst/>
              <a:ahLst/>
              <a:rect l="l" t="t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61"/>
            <p:cNvSpPr/>
            <p:nvPr/>
          </p:nvSpPr>
          <p:spPr>
            <a:xfrm>
              <a:off x="5399280" y="3350880"/>
              <a:ext cx="175680" cy="172080"/>
            </a:xfrm>
            <a:custGeom>
              <a:avLst/>
              <a:gdLst/>
              <a:ahLst/>
              <a:rect l="l" t="t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60" name="Group 62"/>
          <p:cNvGrpSpPr/>
          <p:nvPr/>
        </p:nvGrpSpPr>
        <p:grpSpPr>
          <a:xfrm>
            <a:off x="5289120" y="4508280"/>
            <a:ext cx="260280" cy="374040"/>
            <a:chOff x="5289120" y="4508280"/>
            <a:chExt cx="260280" cy="374040"/>
          </a:xfrm>
        </p:grpSpPr>
        <p:sp>
          <p:nvSpPr>
            <p:cNvPr id="761" name="CustomShape 63"/>
            <p:cNvSpPr/>
            <p:nvPr/>
          </p:nvSpPr>
          <p:spPr>
            <a:xfrm>
              <a:off x="5289120" y="4508280"/>
              <a:ext cx="260280" cy="262440"/>
            </a:xfrm>
            <a:custGeom>
              <a:avLst/>
              <a:gdLst/>
              <a:ahLst/>
              <a:rect l="l" t="t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64"/>
            <p:cNvSpPr/>
            <p:nvPr/>
          </p:nvSpPr>
          <p:spPr>
            <a:xfrm>
              <a:off x="5375880" y="4795920"/>
              <a:ext cx="86400" cy="11880"/>
            </a:xfrm>
            <a:custGeom>
              <a:avLst/>
              <a:gdLst/>
              <a:ahLst/>
              <a:rect l="l" t="t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65"/>
            <p:cNvSpPr/>
            <p:nvPr/>
          </p:nvSpPr>
          <p:spPr>
            <a:xfrm>
              <a:off x="5375880" y="4820760"/>
              <a:ext cx="86400" cy="11880"/>
            </a:xfrm>
            <a:custGeom>
              <a:avLst/>
              <a:gdLst/>
              <a:ahLst/>
              <a:rect l="l" t="t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66"/>
            <p:cNvSpPr/>
            <p:nvPr/>
          </p:nvSpPr>
          <p:spPr>
            <a:xfrm>
              <a:off x="5375880" y="4845600"/>
              <a:ext cx="86400" cy="36720"/>
            </a:xfrm>
            <a:custGeom>
              <a:avLst/>
              <a:gdLst/>
              <a:ahLst/>
              <a:rect l="l" t="t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65" name="Group 67"/>
          <p:cNvGrpSpPr/>
          <p:nvPr/>
        </p:nvGrpSpPr>
        <p:grpSpPr>
          <a:xfrm>
            <a:off x="6162480" y="4172040"/>
            <a:ext cx="4565880" cy="990720"/>
            <a:chOff x="6162480" y="4172040"/>
            <a:chExt cx="4565880" cy="990720"/>
          </a:xfrm>
        </p:grpSpPr>
        <p:sp>
          <p:nvSpPr>
            <p:cNvPr id="766" name="CustomShape 68"/>
            <p:cNvSpPr/>
            <p:nvPr/>
          </p:nvSpPr>
          <p:spPr>
            <a:xfrm>
              <a:off x="6193080" y="4514400"/>
              <a:ext cx="4535280" cy="648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rtl="1">
                <a:lnSpc>
                  <a:spcPts val="1701"/>
                </a:lnSpc>
              </a:pP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Lorem Ipsum is simply dummy text of the printing and typesetting industry. Lorem Ipsum has been the industry's standard dummy text ever since the 1500s</a:t>
              </a:r>
              <a:r>
                <a:rPr b="0" lang="en-GB" sz="1100" spc="-1" strike="noStrike">
                  <a:solidFill>
                    <a:srgbClr val="b0f7f4"/>
                  </a:solidFill>
                  <a:latin typeface="Segoe UI"/>
                </a:rPr>
                <a:t>.</a:t>
              </a:r>
              <a:endParaRPr b="0" lang="en-GB" sz="1100" spc="-1" strike="noStrike">
                <a:latin typeface="Arial"/>
              </a:endParaRPr>
            </a:p>
          </p:txBody>
        </p:sp>
        <p:sp>
          <p:nvSpPr>
            <p:cNvPr id="767" name="CustomShape 69"/>
            <p:cNvSpPr/>
            <p:nvPr/>
          </p:nvSpPr>
          <p:spPr>
            <a:xfrm>
              <a:off x="6162480" y="4172040"/>
              <a:ext cx="158472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b0f7f4"/>
                  </a:solidFill>
                  <a:latin typeface="Segoe UI Semibold"/>
                  <a:ea typeface="Segoe UI Black"/>
                </a:rPr>
                <a:t>LOREM IPSUM</a:t>
              </a:r>
              <a:endParaRPr b="0" lang="en-GB" sz="1800" spc="-1" strike="noStrike">
                <a:latin typeface="Arial"/>
              </a:endParaRPr>
            </a:p>
          </p:txBody>
        </p:sp>
      </p:grpSp>
      <p:sp>
        <p:nvSpPr>
          <p:cNvPr id="768" name="CustomShape 70"/>
          <p:cNvSpPr/>
          <p:nvPr/>
        </p:nvSpPr>
        <p:spPr>
          <a:xfrm>
            <a:off x="4952880" y="1910520"/>
            <a:ext cx="623628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rtl="1">
              <a:lnSpc>
                <a:spcPts val="1701"/>
              </a:lnSpc>
            </a:pP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</a:t>
            </a:r>
            <a:r>
              <a:rPr b="0" lang="en-GB" sz="1100" spc="-1" strike="noStrike">
                <a:solidFill>
                  <a:srgbClr val="b0f7f4"/>
                </a:solidFill>
                <a:latin typeface="Segoe UI"/>
              </a:rPr>
              <a:t>. </a:t>
            </a:r>
            <a:endParaRPr b="0" lang="en-GB" sz="1100" spc="-1" strike="noStrike">
              <a:latin typeface="Arial"/>
            </a:endParaRPr>
          </a:p>
        </p:txBody>
      </p:sp>
      <p:sp>
        <p:nvSpPr>
          <p:cNvPr id="769" name="CustomShape 71"/>
          <p:cNvSpPr/>
          <p:nvPr/>
        </p:nvSpPr>
        <p:spPr>
          <a:xfrm>
            <a:off x="4920480" y="1291320"/>
            <a:ext cx="1584720" cy="27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b0f7f4"/>
                </a:solidFill>
                <a:latin typeface="Segoe UI Semibold"/>
                <a:ea typeface="Segoe UI Black"/>
              </a:rPr>
              <a:t>LOREM IPSUM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</TotalTime>
  <Application>LibreOffice/6.1.5.2$Linux_X86_64 LibreOffice_project/10$Build-2</Application>
  <Words>1678</Words>
  <Paragraphs>217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2017-03-29T09:23:02Z</dcterms:created>
  <dc:creator>Fauzy Lukman</dc:creator>
  <dc:description/>
  <dc:language>en-GB</dc:language>
  <cp:lastModifiedBy/>
  <dcterms:modified xsi:type="dcterms:W3CDTF">2019-04-24T20:09:44Z</dcterms:modified>
  <cp:revision>51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21</vt:i4>
  </property>
</Properties>
</file>